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4" r:id="rId17"/>
    <p:sldId id="273" r:id="rId18"/>
    <p:sldId id="271" r:id="rId1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45F16E8-5296-4F1E-9149-63A4A9091A59}" type="datetimeFigureOut">
              <a:rPr lang="en-US" smtClean="0"/>
              <a:t>9/3/2019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444FE7A-8165-489C-9409-07C3C98D6B36}" type="slidenum">
              <a:rPr lang="en-US" smtClean="0"/>
              <a:t>‹#›</a:t>
            </a:fld>
            <a:endParaRPr lang="en-US"/>
          </a:p>
        </p:txBody>
      </p:sp>
    </p:spTree>
    <p:extLst>
      <p:ext uri="{BB962C8B-B14F-4D97-AF65-F5344CB8AC3E}">
        <p14:creationId xmlns:p14="http://schemas.microsoft.com/office/powerpoint/2010/main" val="1838386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025" tIns="46500" rIns="93025" bIns="465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025" tIns="46500" rIns="93025" bIns="465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025" tIns="46500" rIns="93025" bIns="465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1: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1: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9: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LOR: </a:t>
            </a:r>
            <a:endParaRPr/>
          </a:p>
          <a:p>
            <a:pPr marL="228600" marR="0" lvl="0" indent="-228600" algn="l" rtl="0">
              <a:spcBef>
                <a:spcPts val="0"/>
              </a:spcBef>
              <a:spcAft>
                <a:spcPts val="0"/>
              </a:spcAft>
              <a:buClr>
                <a:schemeClr val="dk1"/>
              </a:buClr>
              <a:buSzPts val="1200"/>
              <a:buFont typeface="Calibri"/>
              <a:buAutoNum type="arabicPeriod"/>
            </a:pPr>
            <a:r>
              <a:rPr lang="en-US" sz="1200" b="0" i="0" u="none" strike="noStrike" cap="none">
                <a:solidFill>
                  <a:schemeClr val="dk1"/>
                </a:solidFill>
                <a:latin typeface="Calibri"/>
                <a:ea typeface="Calibri"/>
                <a:cs typeface="Calibri"/>
                <a:sym typeface="Calibri"/>
              </a:rPr>
              <a:t>Does your school want them?</a:t>
            </a:r>
            <a:endParaRPr/>
          </a:p>
          <a:p>
            <a:pPr marL="228600" marR="0" lvl="0" indent="-228600" algn="l" rtl="0">
              <a:spcBef>
                <a:spcPts val="0"/>
              </a:spcBef>
              <a:spcAft>
                <a:spcPts val="0"/>
              </a:spcAft>
              <a:buClr>
                <a:schemeClr val="dk1"/>
              </a:buClr>
              <a:buSzPts val="1200"/>
              <a:buFont typeface="Calibri"/>
              <a:buAutoNum type="arabicPeriod"/>
            </a:pPr>
            <a:r>
              <a:rPr lang="en-US" sz="1200" b="0" i="0" u="none" strike="noStrike" cap="none">
                <a:solidFill>
                  <a:schemeClr val="dk1"/>
                </a:solidFill>
                <a:latin typeface="Calibri"/>
                <a:ea typeface="Calibri"/>
                <a:cs typeface="Calibri"/>
                <a:sym typeface="Calibri"/>
              </a:rPr>
              <a:t>If you need three, best practice is to ask for five teachers. </a:t>
            </a:r>
            <a:endParaRPr/>
          </a:p>
          <a:p>
            <a:pPr marL="228600" marR="0" lvl="0" indent="-228600" algn="l" rtl="0">
              <a:spcBef>
                <a:spcPts val="0"/>
              </a:spcBef>
              <a:spcAft>
                <a:spcPts val="0"/>
              </a:spcAft>
              <a:buClr>
                <a:schemeClr val="dk1"/>
              </a:buClr>
              <a:buSzPts val="1200"/>
              <a:buFont typeface="Calibri"/>
              <a:buAutoNum type="arabicPeriod"/>
            </a:pPr>
            <a:r>
              <a:rPr lang="en-US" sz="1200" b="0" i="0" u="none" strike="noStrike" cap="none">
                <a:solidFill>
                  <a:schemeClr val="dk1"/>
                </a:solidFill>
                <a:latin typeface="Calibri"/>
                <a:ea typeface="Calibri"/>
                <a:cs typeface="Calibri"/>
                <a:sym typeface="Calibri"/>
              </a:rPr>
              <a:t>Give teachers and counselors plenty of notice and a BRAG SHEET – located in Guidance. (if you need one, please raise your hand).</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9" name="Google Shape;189;p9: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0: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197" name="Google Shape;197;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1: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GPA and Rank discussion during integrity bullet.</a:t>
            </a:r>
            <a:endParaRPr sz="1200" b="0" i="0" u="none" strike="noStrike" cap="none">
              <a:solidFill>
                <a:schemeClr val="dk1"/>
              </a:solidFill>
              <a:latin typeface="Calibri"/>
              <a:ea typeface="Calibri"/>
              <a:cs typeface="Calibri"/>
              <a:sym typeface="Calibri"/>
            </a:endParaRPr>
          </a:p>
        </p:txBody>
      </p:sp>
      <p:sp>
        <p:nvSpPr>
          <p:cNvPr id="209" name="Google Shape;209;p11: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17" name="Google Shape;217;p12: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Colleges cannot review what I or your recommenders submitted until the student has completed his/her application.</a:t>
            </a:r>
            <a:endParaRPr/>
          </a:p>
        </p:txBody>
      </p:sp>
      <p:sp>
        <p:nvSpPr>
          <p:cNvPr id="218" name="Google Shape;218;p12: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13</a:t>
            </a:fld>
            <a:endParaRPr sz="120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4: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230" name="Google Shape;230;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238" name="Google Shape;238;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238" name="Google Shape;238;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177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7: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252" name="Google Shape;252;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2: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121" name="Google Shape;12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129" name="Google Shape;129;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4: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38" name="Google Shape;138;p4: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5: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153" name="Google Shape;15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6: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160" name="Google Shape;16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6:notes"/>
          <p:cNvSpPr txBox="1">
            <a:spLocks noGrp="1"/>
          </p:cNvSpPr>
          <p:nvPr>
            <p:ph type="body" idx="1"/>
          </p:nvPr>
        </p:nvSpPr>
        <p:spPr>
          <a:xfrm>
            <a:off x="701040" y="4415790"/>
            <a:ext cx="5608320" cy="4183380"/>
          </a:xfrm>
          <a:prstGeom prst="rect">
            <a:avLst/>
          </a:prstGeom>
        </p:spPr>
        <p:txBody>
          <a:bodyPr spcFirstLastPara="1" wrap="square" lIns="93025" tIns="46500" rIns="93025" bIns="46500" anchor="t" anchorCtr="0">
            <a:noAutofit/>
          </a:bodyPr>
          <a:lstStyle/>
          <a:p>
            <a:pPr marL="0" lvl="0" indent="0">
              <a:spcBef>
                <a:spcPts val="0"/>
              </a:spcBef>
              <a:spcAft>
                <a:spcPts val="0"/>
              </a:spcAft>
              <a:buNone/>
            </a:pPr>
            <a:endParaRPr/>
          </a:p>
        </p:txBody>
      </p:sp>
      <p:sp>
        <p:nvSpPr>
          <p:cNvPr id="160" name="Google Shape;16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8373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7: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9" name="Google Shape;169;p7: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8:notes"/>
          <p:cNvSpPr txBox="1">
            <a:spLocks noGrp="1"/>
          </p:cNvSpPr>
          <p:nvPr>
            <p:ph type="body" idx="1"/>
          </p:nvPr>
        </p:nvSpPr>
        <p:spPr>
          <a:xfrm>
            <a:off x="701040" y="4415790"/>
            <a:ext cx="5608320" cy="418338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Very important</a:t>
            </a:r>
            <a:endParaRPr sz="1200" b="0" i="0" u="none" strike="noStrike" cap="none">
              <a:solidFill>
                <a:schemeClr val="dk1"/>
              </a:solidFill>
              <a:latin typeface="Calibri"/>
              <a:ea typeface="Calibri"/>
              <a:cs typeface="Calibri"/>
              <a:sym typeface="Calibri"/>
            </a:endParaRPr>
          </a:p>
        </p:txBody>
      </p:sp>
      <p:sp>
        <p:nvSpPr>
          <p:cNvPr id="181" name="Google Shape;181;p8:notes"/>
          <p:cNvSpPr txBox="1">
            <a:spLocks noGrp="1"/>
          </p:cNvSpPr>
          <p:nvPr>
            <p:ph type="sldNum" idx="12"/>
          </p:nvPr>
        </p:nvSpPr>
        <p:spPr>
          <a:xfrm>
            <a:off x="3970938" y="8829967"/>
            <a:ext cx="3037840" cy="46482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8"/>
        <p:cNvGrpSpPr/>
        <p:nvPr/>
      </p:nvGrpSpPr>
      <p:grpSpPr>
        <a:xfrm>
          <a:off x="0" y="0"/>
          <a:ext cx="0" cy="0"/>
          <a:chOff x="0" y="0"/>
          <a:chExt cx="0" cy="0"/>
        </a:xfrm>
      </p:grpSpPr>
      <p:sp>
        <p:nvSpPr>
          <p:cNvPr id="29" name="Google Shape;29;p2"/>
          <p:cNvSpPr/>
          <p:nvPr/>
        </p:nvSpPr>
        <p:spPr>
          <a:xfrm rot="10800000" flipH="1">
            <a:off x="5410182" y="3810000"/>
            <a:ext cx="3733819" cy="910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0" name="Google Shape;30;p2"/>
          <p:cNvSpPr/>
          <p:nvPr/>
        </p:nvSpPr>
        <p:spPr>
          <a:xfrm rot="10800000" flipH="1">
            <a:off x="5410200" y="3897010"/>
            <a:ext cx="3733801" cy="192024"/>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1" name="Google Shape;31;p2"/>
          <p:cNvSpPr/>
          <p:nvPr/>
        </p:nvSpPr>
        <p:spPr>
          <a:xfrm rot="10800000" flipH="1">
            <a:off x="5410200" y="4115167"/>
            <a:ext cx="3733801" cy="9144"/>
          </a:xfrm>
          <a:prstGeom prst="rect">
            <a:avLst/>
          </a:prstGeom>
          <a:solidFill>
            <a:schemeClr val="accent2">
              <a:alpha val="6470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2" name="Google Shape;32;p2"/>
          <p:cNvSpPr/>
          <p:nvPr/>
        </p:nvSpPr>
        <p:spPr>
          <a:xfrm rot="10800000" flipH="1">
            <a:off x="5410200" y="4164403"/>
            <a:ext cx="1965960" cy="18288"/>
          </a:xfrm>
          <a:prstGeom prst="rect">
            <a:avLst/>
          </a:prstGeom>
          <a:solidFill>
            <a:schemeClr val="accent2">
              <a:alpha val="6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3" name="Google Shape;33;p2"/>
          <p:cNvSpPr/>
          <p:nvPr/>
        </p:nvSpPr>
        <p:spPr>
          <a:xfrm rot="10800000" flipH="1">
            <a:off x="5410200" y="4199572"/>
            <a:ext cx="1965960" cy="9144"/>
          </a:xfrm>
          <a:prstGeom prst="rect">
            <a:avLst/>
          </a:prstGeom>
          <a:solidFill>
            <a:schemeClr val="accent2">
              <a:alpha val="6470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4" name="Google Shape;34;p2"/>
          <p:cNvSpPr/>
          <p:nvPr/>
        </p:nvSpPr>
        <p:spPr>
          <a:xfrm>
            <a:off x="5410200" y="3962400"/>
            <a:ext cx="3063240" cy="2743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5" name="Google Shape;35;p2"/>
          <p:cNvSpPr/>
          <p:nvPr/>
        </p:nvSpPr>
        <p:spPr>
          <a:xfrm>
            <a:off x="7376507" y="4060983"/>
            <a:ext cx="1600200" cy="36576"/>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6" name="Google Shape;36;p2"/>
          <p:cNvSpPr/>
          <p:nvPr/>
        </p:nvSpPr>
        <p:spPr>
          <a:xfrm>
            <a:off x="1" y="3649662"/>
            <a:ext cx="9144000" cy="244170"/>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7" name="Google Shape;37;p2"/>
          <p:cNvSpPr/>
          <p:nvPr/>
        </p:nvSpPr>
        <p:spPr>
          <a:xfrm>
            <a:off x="0" y="3675527"/>
            <a:ext cx="9144001" cy="14067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8" name="Google Shape;38;p2"/>
          <p:cNvSpPr/>
          <p:nvPr/>
        </p:nvSpPr>
        <p:spPr>
          <a:xfrm rot="10800000" flipH="1">
            <a:off x="6414051" y="3643090"/>
            <a:ext cx="2729950" cy="24843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39" name="Google Shape;39;p2"/>
          <p:cNvSpPr/>
          <p:nvPr/>
        </p:nvSpPr>
        <p:spPr>
          <a:xfrm>
            <a:off x="0" y="0"/>
            <a:ext cx="9144000" cy="37017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40" name="Google Shape;40;p2"/>
          <p:cNvSpPr txBox="1">
            <a:spLocks noGrp="1"/>
          </p:cNvSpPr>
          <p:nvPr>
            <p:ph type="ctrTitle"/>
          </p:nvPr>
        </p:nvSpPr>
        <p:spPr>
          <a:xfrm>
            <a:off x="457200" y="2401887"/>
            <a:ext cx="8458200" cy="147002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4400"/>
              <a:buFont typeface="Trebuchet MS"/>
              <a:buNone/>
              <a:defRPr sz="44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2"/>
          <p:cNvSpPr txBox="1">
            <a:spLocks noGrp="1"/>
          </p:cNvSpPr>
          <p:nvPr>
            <p:ph type="subTitle" idx="1"/>
          </p:nvPr>
        </p:nvSpPr>
        <p:spPr>
          <a:xfrm>
            <a:off x="457200" y="3899938"/>
            <a:ext cx="4953000" cy="1752600"/>
          </a:xfrm>
          <a:prstGeom prst="rect">
            <a:avLst/>
          </a:prstGeom>
          <a:noFill/>
          <a:ln>
            <a:noFill/>
          </a:ln>
        </p:spPr>
        <p:txBody>
          <a:bodyPr spcFirstLastPara="1" wrap="square" lIns="91425" tIns="45700" rIns="91425" bIns="45700" anchor="t" anchorCtr="0"/>
          <a:lstStyle>
            <a:lvl1pPr marR="0" lvl="0" algn="l" rtl="0">
              <a:spcBef>
                <a:spcPts val="300"/>
              </a:spcBef>
              <a:spcAft>
                <a:spcPts val="0"/>
              </a:spcAft>
              <a:buClr>
                <a:schemeClr val="accent3"/>
              </a:buClr>
              <a:buSzPts val="2400"/>
              <a:buFont typeface="Georgia"/>
              <a:buNone/>
              <a:defRPr sz="2400" b="0" i="0" u="none" strike="noStrike" cap="none">
                <a:solidFill>
                  <a:schemeClr val="dk2"/>
                </a:solidFill>
                <a:latin typeface="Georgia"/>
                <a:ea typeface="Georgia"/>
                <a:cs typeface="Georgia"/>
                <a:sym typeface="Georgia"/>
              </a:defRPr>
            </a:lvl1pPr>
            <a:lvl2pPr marR="0" lvl="1" algn="ctr" rtl="0">
              <a:spcBef>
                <a:spcPts val="300"/>
              </a:spcBef>
              <a:spcAft>
                <a:spcPts val="0"/>
              </a:spcAft>
              <a:buClr>
                <a:schemeClr val="accent2"/>
              </a:buClr>
              <a:buSzPts val="2600"/>
              <a:buFont typeface="Georgia"/>
              <a:buNone/>
              <a:defRPr sz="2600" b="0" i="0" u="none" strike="noStrike" cap="none">
                <a:solidFill>
                  <a:schemeClr val="accent2"/>
                </a:solidFill>
                <a:latin typeface="Georgia"/>
                <a:ea typeface="Georgia"/>
                <a:cs typeface="Georgia"/>
                <a:sym typeface="Georgia"/>
              </a:defRPr>
            </a:lvl2pPr>
            <a:lvl3pPr marR="0" lvl="2" algn="ctr" rtl="0">
              <a:spcBef>
                <a:spcPts val="300"/>
              </a:spcBef>
              <a:spcAft>
                <a:spcPts val="0"/>
              </a:spcAft>
              <a:buClr>
                <a:schemeClr val="accent1"/>
              </a:buClr>
              <a:buSzPts val="2400"/>
              <a:buFont typeface="Noto Sans Symbols"/>
              <a:buNone/>
              <a:defRPr sz="2400" b="0" i="0" u="none" strike="noStrike" cap="none">
                <a:solidFill>
                  <a:schemeClr val="accent1"/>
                </a:solidFill>
                <a:latin typeface="Georgia"/>
                <a:ea typeface="Georgia"/>
                <a:cs typeface="Georgia"/>
                <a:sym typeface="Georgia"/>
              </a:defRPr>
            </a:lvl3pPr>
            <a:lvl4pPr marR="0" lvl="3" algn="ctr" rtl="0">
              <a:spcBef>
                <a:spcPts val="300"/>
              </a:spcBef>
              <a:spcAft>
                <a:spcPts val="0"/>
              </a:spcAft>
              <a:buClr>
                <a:schemeClr val="accent1"/>
              </a:buClr>
              <a:buSzPts val="2200"/>
              <a:buFont typeface="Noto Sans Symbols"/>
              <a:buNone/>
              <a:defRPr sz="2200" b="0" i="0" u="none" strike="noStrike" cap="none">
                <a:solidFill>
                  <a:schemeClr val="accent1"/>
                </a:solidFill>
                <a:latin typeface="Georgia"/>
                <a:ea typeface="Georgia"/>
                <a:cs typeface="Georgia"/>
                <a:sym typeface="Georgia"/>
              </a:defRPr>
            </a:lvl4pPr>
            <a:lvl5pPr marR="0" lvl="4" algn="ctr" rtl="0">
              <a:spcBef>
                <a:spcPts val="300"/>
              </a:spcBef>
              <a:spcAft>
                <a:spcPts val="0"/>
              </a:spcAft>
              <a:buClr>
                <a:schemeClr val="accent3"/>
              </a:buClr>
              <a:buSzPts val="2000"/>
              <a:buFont typeface="Georgia"/>
              <a:buNone/>
              <a:defRPr sz="2000" b="0" i="0" u="none" strike="noStrike" cap="none">
                <a:solidFill>
                  <a:schemeClr val="accent3"/>
                </a:solidFill>
                <a:latin typeface="Georgia"/>
                <a:ea typeface="Georgia"/>
                <a:cs typeface="Georgia"/>
                <a:sym typeface="Georgia"/>
              </a:defRPr>
            </a:lvl5pPr>
            <a:lvl6pPr marR="0" lvl="5" algn="ctr" rtl="0">
              <a:spcBef>
                <a:spcPts val="300"/>
              </a:spcBef>
              <a:spcAft>
                <a:spcPts val="0"/>
              </a:spcAft>
              <a:buClr>
                <a:schemeClr val="accent3"/>
              </a:buClr>
              <a:buSzPts val="1800"/>
              <a:buFont typeface="Georgia"/>
              <a:buNone/>
              <a:defRPr sz="1800" b="0" i="0" u="none" strike="noStrike" cap="none">
                <a:solidFill>
                  <a:schemeClr val="accent3"/>
                </a:solidFill>
                <a:latin typeface="Georgia"/>
                <a:ea typeface="Georgia"/>
                <a:cs typeface="Georgia"/>
                <a:sym typeface="Georgia"/>
              </a:defRPr>
            </a:lvl6pPr>
            <a:lvl7pPr marR="0" lvl="6" algn="ctr" rtl="0">
              <a:spcBef>
                <a:spcPts val="300"/>
              </a:spcBef>
              <a:spcAft>
                <a:spcPts val="0"/>
              </a:spcAft>
              <a:buClr>
                <a:schemeClr val="accent3"/>
              </a:buClr>
              <a:buSzPts val="1600"/>
              <a:buFont typeface="Georgia"/>
              <a:buNone/>
              <a:defRPr sz="1600" b="0" i="0" u="none" strike="noStrike" cap="none">
                <a:solidFill>
                  <a:schemeClr val="accent3"/>
                </a:solidFill>
                <a:latin typeface="Georgia"/>
                <a:ea typeface="Georgia"/>
                <a:cs typeface="Georgia"/>
                <a:sym typeface="Georgia"/>
              </a:defRPr>
            </a:lvl7pPr>
            <a:lvl8pPr marR="0" lvl="7" algn="ctr" rtl="0">
              <a:spcBef>
                <a:spcPts val="300"/>
              </a:spcBef>
              <a:spcAft>
                <a:spcPts val="0"/>
              </a:spcAft>
              <a:buClr>
                <a:schemeClr val="accent3"/>
              </a:buClr>
              <a:buSzPts val="1500"/>
              <a:buFont typeface="Georgia"/>
              <a:buNone/>
              <a:defRPr sz="1500" b="0" i="0" u="none" strike="noStrike" cap="none">
                <a:solidFill>
                  <a:schemeClr val="accent3"/>
                </a:solidFill>
                <a:latin typeface="Georgia"/>
                <a:ea typeface="Georgia"/>
                <a:cs typeface="Georgia"/>
                <a:sym typeface="Georgia"/>
              </a:defRPr>
            </a:lvl8pPr>
            <a:lvl9pPr marR="0" lvl="8" algn="ctr" rtl="0">
              <a:spcBef>
                <a:spcPts val="300"/>
              </a:spcBef>
              <a:spcAft>
                <a:spcPts val="0"/>
              </a:spcAft>
              <a:buClr>
                <a:schemeClr val="accent3"/>
              </a:buClr>
              <a:buSzPts val="1400"/>
              <a:buFont typeface="Georgia"/>
              <a:buNone/>
              <a:defRPr sz="1400" b="0" i="0" u="none" strike="noStrike" cap="none">
                <a:solidFill>
                  <a:schemeClr val="accent3"/>
                </a:solidFill>
                <a:latin typeface="Georgia"/>
                <a:ea typeface="Georgia"/>
                <a:cs typeface="Georgia"/>
                <a:sym typeface="Georgia"/>
              </a:defRPr>
            </a:lvl9pPr>
          </a:lstStyle>
          <a:p>
            <a:endParaRPr/>
          </a:p>
        </p:txBody>
      </p:sp>
      <p:sp>
        <p:nvSpPr>
          <p:cNvPr id="42" name="Google Shape;42;p2"/>
          <p:cNvSpPr txBox="1">
            <a:spLocks noGrp="1"/>
          </p:cNvSpPr>
          <p:nvPr>
            <p:ph type="dt" idx="10"/>
          </p:nvPr>
        </p:nvSpPr>
        <p:spPr>
          <a:xfrm>
            <a:off x="6705600" y="4206240"/>
            <a:ext cx="96012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b="0" i="0" u="none" strike="noStrike" cap="none">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3" name="Google Shape;43;p2"/>
          <p:cNvSpPr txBox="1">
            <a:spLocks noGrp="1"/>
          </p:cNvSpPr>
          <p:nvPr>
            <p:ph type="ftr" idx="11"/>
          </p:nvPr>
        </p:nvSpPr>
        <p:spPr>
          <a:xfrm>
            <a:off x="5410200" y="4205288"/>
            <a:ext cx="12954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b="0" i="0" u="none" strike="noStrike" cap="none">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4" name="Google Shape;44;p2"/>
          <p:cNvSpPr txBox="1">
            <a:spLocks noGrp="1"/>
          </p:cNvSpPr>
          <p:nvPr>
            <p:ph type="sldNum" idx="12"/>
          </p:nvPr>
        </p:nvSpPr>
        <p:spPr>
          <a:xfrm>
            <a:off x="8320088" y="1136"/>
            <a:ext cx="747712"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b="0" i="0" u="none" strike="noStrike" cap="none">
                <a:solidFill>
                  <a:schemeClr val="lt1"/>
                </a:solidFill>
                <a:latin typeface="Georgia"/>
                <a:ea typeface="Georgia"/>
                <a:cs typeface="Georgia"/>
                <a:sym typeface="Georgia"/>
              </a:defRPr>
            </a:lvl1pPr>
            <a:lvl2pPr marL="0" marR="0" lvl="1" indent="0" algn="r" rtl="0">
              <a:spcBef>
                <a:spcPts val="0"/>
              </a:spcBef>
              <a:buNone/>
              <a:defRPr sz="1800" b="0" i="0" u="none" strike="noStrike" cap="none">
                <a:solidFill>
                  <a:schemeClr val="lt1"/>
                </a:solidFill>
                <a:latin typeface="Georgia"/>
                <a:ea typeface="Georgia"/>
                <a:cs typeface="Georgia"/>
                <a:sym typeface="Georgia"/>
              </a:defRPr>
            </a:lvl2pPr>
            <a:lvl3pPr marL="0" marR="0" lvl="2" indent="0" algn="r" rtl="0">
              <a:spcBef>
                <a:spcPts val="0"/>
              </a:spcBef>
              <a:buNone/>
              <a:defRPr sz="1800" b="0" i="0" u="none" strike="noStrike" cap="none">
                <a:solidFill>
                  <a:schemeClr val="lt1"/>
                </a:solidFill>
                <a:latin typeface="Georgia"/>
                <a:ea typeface="Georgia"/>
                <a:cs typeface="Georgia"/>
                <a:sym typeface="Georgia"/>
              </a:defRPr>
            </a:lvl3pPr>
            <a:lvl4pPr marL="0" marR="0" lvl="3" indent="0" algn="r" rtl="0">
              <a:spcBef>
                <a:spcPts val="0"/>
              </a:spcBef>
              <a:buNone/>
              <a:defRPr sz="1800" b="0" i="0" u="none" strike="noStrike" cap="none">
                <a:solidFill>
                  <a:schemeClr val="lt1"/>
                </a:solidFill>
                <a:latin typeface="Georgia"/>
                <a:ea typeface="Georgia"/>
                <a:cs typeface="Georgia"/>
                <a:sym typeface="Georgia"/>
              </a:defRPr>
            </a:lvl4pPr>
            <a:lvl5pPr marL="0" marR="0" lvl="4" indent="0" algn="r" rtl="0">
              <a:spcBef>
                <a:spcPts val="0"/>
              </a:spcBef>
              <a:buNone/>
              <a:defRPr sz="1800" b="0" i="0" u="none" strike="noStrike" cap="none">
                <a:solidFill>
                  <a:schemeClr val="lt1"/>
                </a:solidFill>
                <a:latin typeface="Georgia"/>
                <a:ea typeface="Georgia"/>
                <a:cs typeface="Georgia"/>
                <a:sym typeface="Georgia"/>
              </a:defRPr>
            </a:lvl5pPr>
            <a:lvl6pPr marL="0" marR="0" lvl="5" indent="0" algn="r" rtl="0">
              <a:spcBef>
                <a:spcPts val="0"/>
              </a:spcBef>
              <a:buNone/>
              <a:defRPr sz="1800" b="0" i="0" u="none" strike="noStrike" cap="none">
                <a:solidFill>
                  <a:schemeClr val="lt1"/>
                </a:solidFill>
                <a:latin typeface="Georgia"/>
                <a:ea typeface="Georgia"/>
                <a:cs typeface="Georgia"/>
                <a:sym typeface="Georgia"/>
              </a:defRPr>
            </a:lvl6pPr>
            <a:lvl7pPr marL="0" marR="0" lvl="6" indent="0" algn="r" rtl="0">
              <a:spcBef>
                <a:spcPts val="0"/>
              </a:spcBef>
              <a:buNone/>
              <a:defRPr sz="1800" b="0" i="0" u="none" strike="noStrike" cap="none">
                <a:solidFill>
                  <a:schemeClr val="lt1"/>
                </a:solidFill>
                <a:latin typeface="Georgia"/>
                <a:ea typeface="Georgia"/>
                <a:cs typeface="Georgia"/>
                <a:sym typeface="Georgia"/>
              </a:defRPr>
            </a:lvl7pPr>
            <a:lvl8pPr marL="0" marR="0" lvl="7" indent="0" algn="r" rtl="0">
              <a:spcBef>
                <a:spcPts val="0"/>
              </a:spcBef>
              <a:buNone/>
              <a:defRPr sz="1800" b="0" i="0" u="none" strike="noStrike" cap="none">
                <a:solidFill>
                  <a:schemeClr val="lt1"/>
                </a:solidFill>
                <a:latin typeface="Georgia"/>
                <a:ea typeface="Georgia"/>
                <a:cs typeface="Georgia"/>
                <a:sym typeface="Georgia"/>
              </a:defRPr>
            </a:lvl8pPr>
            <a:lvl9pPr marL="0" marR="0" lvl="8" indent="0" algn="r" rtl="0">
              <a:spcBef>
                <a:spcPts val="0"/>
              </a:spcBef>
              <a:buNone/>
              <a:defRPr sz="1800" b="0" i="0" u="none" strike="noStrike" cap="none">
                <a:solidFill>
                  <a:schemeClr val="lt1"/>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6"/>
        <p:cNvGrpSpPr/>
        <p:nvPr/>
      </p:nvGrpSpPr>
      <p:grpSpPr>
        <a:xfrm>
          <a:off x="0" y="0"/>
          <a:ext cx="0" cy="0"/>
          <a:chOff x="0" y="0"/>
          <a:chExt cx="0" cy="0"/>
        </a:xfrm>
      </p:grpSpPr>
      <p:sp>
        <p:nvSpPr>
          <p:cNvPr id="97" name="Google Shape;97;p11"/>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8" name="Google Shape;98;p11"/>
          <p:cNvSpPr txBox="1">
            <a:spLocks noGrp="1"/>
          </p:cNvSpPr>
          <p:nvPr>
            <p:ph type="body" idx="1"/>
          </p:nvPr>
        </p:nvSpPr>
        <p:spPr>
          <a:xfrm rot="5400000">
            <a:off x="2409444" y="297180"/>
            <a:ext cx="4325112" cy="8229600"/>
          </a:xfrm>
          <a:prstGeom prst="rect">
            <a:avLst/>
          </a:prstGeom>
          <a:noFill/>
          <a:ln>
            <a:noFill/>
          </a:ln>
        </p:spPr>
        <p:txBody>
          <a:bodyPr spcFirstLastPara="1" wrap="square" lIns="91425" tIns="45700" rIns="91425" bIns="45700" anchor="t" anchorCtr="0"/>
          <a:lstStyle>
            <a:lvl1pPr marL="457200" marR="0" lvl="0" indent="-406400" algn="l" rtl="0">
              <a:spcBef>
                <a:spcPts val="300"/>
              </a:spcBef>
              <a:spcAft>
                <a:spcPts val="0"/>
              </a:spcAft>
              <a:buClr>
                <a:schemeClr val="accent3"/>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chemeClr val="accent3"/>
              </a:buClr>
              <a:buSzPts val="2000"/>
              <a:buFont typeface="Georgia"/>
              <a:buChar char="▫"/>
              <a:defRPr sz="20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9" name="Google Shape;99;p11"/>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0" name="Google Shape;100;p11"/>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1" name="Google Shape;101;p11"/>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12"/>
          <p:cNvSpPr txBox="1">
            <a:spLocks noGrp="1"/>
          </p:cNvSpPr>
          <p:nvPr>
            <p:ph type="title"/>
          </p:nvPr>
        </p:nvSpPr>
        <p:spPr>
          <a:xfrm rot="5400000">
            <a:off x="4991100" y="2933700"/>
            <a:ext cx="5486400" cy="1905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2"/>
          <p:cNvSpPr txBox="1">
            <a:spLocks noGrp="1"/>
          </p:cNvSpPr>
          <p:nvPr>
            <p:ph type="body" idx="1"/>
          </p:nvPr>
        </p:nvSpPr>
        <p:spPr>
          <a:xfrm rot="5400000">
            <a:off x="838200" y="762000"/>
            <a:ext cx="5486400" cy="6248400"/>
          </a:xfrm>
          <a:prstGeom prst="rect">
            <a:avLst/>
          </a:prstGeom>
          <a:noFill/>
          <a:ln>
            <a:noFill/>
          </a:ln>
        </p:spPr>
        <p:txBody>
          <a:bodyPr spcFirstLastPara="1" wrap="square" lIns="91425" tIns="45700" rIns="91425" bIns="45700" anchor="t" anchorCtr="0"/>
          <a:lstStyle>
            <a:lvl1pPr marL="457200" marR="0" lvl="0" indent="-406400" algn="l" rtl="0">
              <a:spcBef>
                <a:spcPts val="300"/>
              </a:spcBef>
              <a:spcAft>
                <a:spcPts val="0"/>
              </a:spcAft>
              <a:buClr>
                <a:schemeClr val="accent3"/>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chemeClr val="accent3"/>
              </a:buClr>
              <a:buSzPts val="2000"/>
              <a:buFont typeface="Georgia"/>
              <a:buChar char="▫"/>
              <a:defRPr sz="20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05" name="Google Shape;105;p12"/>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6" name="Google Shape;106;p12"/>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7" name="Google Shape;107;p12"/>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3"/>
          <p:cNvSpPr txBox="1">
            <a:spLocks noGrp="1"/>
          </p:cNvSpPr>
          <p:nvPr>
            <p:ph type="body" idx="1"/>
          </p:nvPr>
        </p:nvSpPr>
        <p:spPr>
          <a:xfrm>
            <a:off x="457200" y="2249424"/>
            <a:ext cx="8229600" cy="4325112"/>
          </a:xfrm>
          <a:prstGeom prst="rect">
            <a:avLst/>
          </a:prstGeom>
          <a:noFill/>
          <a:ln>
            <a:noFill/>
          </a:ln>
        </p:spPr>
        <p:txBody>
          <a:bodyPr spcFirstLastPara="1" wrap="square" lIns="91425" tIns="45700" rIns="91425" bIns="45700" anchor="t" anchorCtr="0"/>
          <a:lstStyle>
            <a:lvl1pPr marL="457200" marR="0" lvl="0" indent="-406400" algn="l" rtl="0">
              <a:spcBef>
                <a:spcPts val="300"/>
              </a:spcBef>
              <a:spcAft>
                <a:spcPts val="0"/>
              </a:spcAft>
              <a:buClr>
                <a:schemeClr val="accent3"/>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chemeClr val="accent3"/>
              </a:buClr>
              <a:buSzPts val="2000"/>
              <a:buFont typeface="Georgia"/>
              <a:buChar char="▫"/>
              <a:defRPr sz="20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48" name="Google Shape;48;p3"/>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9" name="Google Shape;49;p3"/>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50" name="Google Shape;50;p3"/>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4"/>
          <p:cNvSpPr txBox="1">
            <a:spLocks noGrp="1"/>
          </p:cNvSpPr>
          <p:nvPr>
            <p:ph type="title"/>
          </p:nvPr>
        </p:nvSpPr>
        <p:spPr>
          <a:xfrm>
            <a:off x="381000" y="1143000"/>
            <a:ext cx="8382000" cy="106984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3" name="Google Shape;53;p4"/>
          <p:cNvSpPr txBox="1">
            <a:spLocks noGrp="1"/>
          </p:cNvSpPr>
          <p:nvPr>
            <p:ph type="body" idx="1"/>
          </p:nvPr>
        </p:nvSpPr>
        <p:spPr>
          <a:xfrm>
            <a:off x="381000" y="2244970"/>
            <a:ext cx="4041648" cy="457200"/>
          </a:xfrm>
          <a:prstGeom prst="rect">
            <a:avLst/>
          </a:prstGeom>
          <a:solidFill>
            <a:srgbClr val="328D96">
              <a:alpha val="24705"/>
            </a:srgbClr>
          </a:solidFill>
          <a:ln w="12700" cap="flat" cmpd="sng">
            <a:solidFill>
              <a:schemeClr val="accent2"/>
            </a:solidFill>
            <a:prstDash val="solid"/>
            <a:round/>
            <a:headEnd type="none" w="sm" len="sm"/>
            <a:tailEnd type="none" w="sm" len="sm"/>
          </a:ln>
        </p:spPr>
        <p:txBody>
          <a:bodyPr spcFirstLastPara="1" wrap="square" lIns="91425" tIns="45700" rIns="91425" bIns="45700" anchor="ctr" anchorCtr="0"/>
          <a:lstStyle>
            <a:lvl1pPr marL="457200" marR="0" lvl="0" indent="-228600" algn="l" rtl="0">
              <a:spcBef>
                <a:spcPts val="300"/>
              </a:spcBef>
              <a:spcAft>
                <a:spcPts val="0"/>
              </a:spcAft>
              <a:buClr>
                <a:schemeClr val="accent3"/>
              </a:buClr>
              <a:buSzPts val="1900"/>
              <a:buFont typeface="Georgia"/>
              <a:buNone/>
              <a:defRPr sz="1900" b="1" i="0" u="none" strike="noStrike" cap="none">
                <a:solidFill>
                  <a:srgbClr val="414141"/>
                </a:solidFill>
                <a:latin typeface="Georgia"/>
                <a:ea typeface="Georgia"/>
                <a:cs typeface="Georgia"/>
                <a:sym typeface="Georgia"/>
              </a:defRPr>
            </a:lvl1pPr>
            <a:lvl2pPr marL="914400" marR="0" lvl="1" indent="-228600" algn="l" rtl="0">
              <a:spcBef>
                <a:spcPts val="300"/>
              </a:spcBef>
              <a:spcAft>
                <a:spcPts val="0"/>
              </a:spcAft>
              <a:buClr>
                <a:schemeClr val="accent2"/>
              </a:buClr>
              <a:buSzPts val="2000"/>
              <a:buFont typeface="Georgia"/>
              <a:buNone/>
              <a:defRPr sz="2000" b="1"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1800"/>
              <a:buFont typeface="Noto Sans Symbols"/>
              <a:buNone/>
              <a:defRPr sz="1800" b="1"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1600"/>
              <a:buFont typeface="Noto Sans Symbols"/>
              <a:buNone/>
              <a:defRPr sz="1600" b="1"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chemeClr val="accent3"/>
              </a:buClr>
              <a:buSzPts val="1600"/>
              <a:buFont typeface="Georgia"/>
              <a:buNone/>
              <a:defRPr sz="1600" b="1"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4" name="Google Shape;54;p4"/>
          <p:cNvSpPr txBox="1">
            <a:spLocks noGrp="1"/>
          </p:cNvSpPr>
          <p:nvPr>
            <p:ph type="body" idx="2"/>
          </p:nvPr>
        </p:nvSpPr>
        <p:spPr>
          <a:xfrm>
            <a:off x="4721225" y="2244970"/>
            <a:ext cx="4041775" cy="457200"/>
          </a:xfrm>
          <a:prstGeom prst="rect">
            <a:avLst/>
          </a:prstGeom>
          <a:solidFill>
            <a:srgbClr val="328D96">
              <a:alpha val="24705"/>
            </a:srgbClr>
          </a:solidFill>
          <a:ln w="12700" cap="flat" cmpd="sng">
            <a:solidFill>
              <a:schemeClr val="accent2"/>
            </a:solidFill>
            <a:prstDash val="solid"/>
            <a:round/>
            <a:headEnd type="none" w="sm" len="sm"/>
            <a:tailEnd type="none" w="sm" len="sm"/>
          </a:ln>
        </p:spPr>
        <p:txBody>
          <a:bodyPr spcFirstLastPara="1" wrap="square" lIns="91425" tIns="45700" rIns="91425" bIns="45700" anchor="ctr" anchorCtr="0"/>
          <a:lstStyle>
            <a:lvl1pPr marL="457200" marR="0" lvl="0" indent="-228600" algn="l" rtl="0">
              <a:spcBef>
                <a:spcPts val="300"/>
              </a:spcBef>
              <a:spcAft>
                <a:spcPts val="0"/>
              </a:spcAft>
              <a:buClr>
                <a:schemeClr val="accent3"/>
              </a:buClr>
              <a:buSzPts val="1900"/>
              <a:buFont typeface="Georgia"/>
              <a:buNone/>
              <a:defRPr sz="1900" b="1" i="0" u="none" strike="noStrike" cap="none">
                <a:solidFill>
                  <a:srgbClr val="414141"/>
                </a:solidFill>
                <a:latin typeface="Georgia"/>
                <a:ea typeface="Georgia"/>
                <a:cs typeface="Georgia"/>
                <a:sym typeface="Georgia"/>
              </a:defRPr>
            </a:lvl1pPr>
            <a:lvl2pPr marL="914400" marR="0" lvl="1" indent="-228600" algn="l" rtl="0">
              <a:spcBef>
                <a:spcPts val="300"/>
              </a:spcBef>
              <a:spcAft>
                <a:spcPts val="0"/>
              </a:spcAft>
              <a:buClr>
                <a:schemeClr val="accent2"/>
              </a:buClr>
              <a:buSzPts val="2000"/>
              <a:buFont typeface="Georgia"/>
              <a:buNone/>
              <a:defRPr sz="2000" b="1"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1800"/>
              <a:buFont typeface="Noto Sans Symbols"/>
              <a:buNone/>
              <a:defRPr sz="1800" b="1"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1600"/>
              <a:buFont typeface="Noto Sans Symbols"/>
              <a:buNone/>
              <a:defRPr sz="1600" b="1"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chemeClr val="accent3"/>
              </a:buClr>
              <a:buSzPts val="1600"/>
              <a:buFont typeface="Georgia"/>
              <a:buNone/>
              <a:defRPr sz="1600" b="1"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5" name="Google Shape;55;p4"/>
          <p:cNvSpPr txBox="1">
            <a:spLocks noGrp="1"/>
          </p:cNvSpPr>
          <p:nvPr>
            <p:ph type="body" idx="3"/>
          </p:nvPr>
        </p:nvSpPr>
        <p:spPr>
          <a:xfrm>
            <a:off x="381000" y="2708519"/>
            <a:ext cx="4041648" cy="3886200"/>
          </a:xfrm>
          <a:prstGeom prst="rect">
            <a:avLst/>
          </a:prstGeom>
          <a:noFill/>
          <a:ln>
            <a:noFill/>
          </a:ln>
        </p:spPr>
        <p:txBody>
          <a:bodyPr spcFirstLastPara="1" wrap="square" lIns="91425" tIns="45700" rIns="91425" bIns="45700" anchor="t" anchorCtr="0"/>
          <a:lstStyle>
            <a:lvl1pPr marL="457200" marR="0" lvl="0" indent="-355600" algn="l" rtl="0">
              <a:spcBef>
                <a:spcPts val="300"/>
              </a:spcBef>
              <a:spcAft>
                <a:spcPts val="0"/>
              </a:spcAft>
              <a:buClr>
                <a:schemeClr val="accent3"/>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spcBef>
                <a:spcPts val="300"/>
              </a:spcBef>
              <a:spcAft>
                <a:spcPts val="0"/>
              </a:spcAft>
              <a:buClr>
                <a:schemeClr val="accent2"/>
              </a:buClr>
              <a:buSzPts val="2000"/>
              <a:buFont typeface="Georgia"/>
              <a:buChar char="▫"/>
              <a:defRPr sz="20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30200" algn="l" rtl="0">
              <a:spcBef>
                <a:spcPts val="300"/>
              </a:spcBef>
              <a:spcAft>
                <a:spcPts val="0"/>
              </a:spcAft>
              <a:buClr>
                <a:schemeClr val="accent1"/>
              </a:buClr>
              <a:buSzPts val="1600"/>
              <a:buFont typeface="Noto Sans Symbols"/>
              <a:buChar char="⚫"/>
              <a:defRPr sz="1600" b="0" i="0" u="none" strike="noStrike" cap="none">
                <a:solidFill>
                  <a:schemeClr val="accent1"/>
                </a:solidFill>
                <a:latin typeface="Georgia"/>
                <a:ea typeface="Georgia"/>
                <a:cs typeface="Georgia"/>
                <a:sym typeface="Georgia"/>
              </a:defRPr>
            </a:lvl4pPr>
            <a:lvl5pPr marL="2286000" marR="0" lvl="4"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6" name="Google Shape;56;p4"/>
          <p:cNvSpPr txBox="1">
            <a:spLocks noGrp="1"/>
          </p:cNvSpPr>
          <p:nvPr>
            <p:ph type="body" idx="4"/>
          </p:nvPr>
        </p:nvSpPr>
        <p:spPr>
          <a:xfrm>
            <a:off x="4718304" y="2708519"/>
            <a:ext cx="4041775" cy="3886200"/>
          </a:xfrm>
          <a:prstGeom prst="rect">
            <a:avLst/>
          </a:prstGeom>
          <a:noFill/>
          <a:ln>
            <a:noFill/>
          </a:ln>
        </p:spPr>
        <p:txBody>
          <a:bodyPr spcFirstLastPara="1" wrap="square" lIns="91425" tIns="45700" rIns="91425" bIns="45700" anchor="t" anchorCtr="0"/>
          <a:lstStyle>
            <a:lvl1pPr marL="457200" marR="0" lvl="0" indent="-355600" algn="l" rtl="0">
              <a:spcBef>
                <a:spcPts val="300"/>
              </a:spcBef>
              <a:spcAft>
                <a:spcPts val="0"/>
              </a:spcAft>
              <a:buClr>
                <a:schemeClr val="accent3"/>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spcBef>
                <a:spcPts val="300"/>
              </a:spcBef>
              <a:spcAft>
                <a:spcPts val="0"/>
              </a:spcAft>
              <a:buClr>
                <a:schemeClr val="accent2"/>
              </a:buClr>
              <a:buSzPts val="2000"/>
              <a:buFont typeface="Georgia"/>
              <a:buChar char="▫"/>
              <a:defRPr sz="20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30200" algn="l" rtl="0">
              <a:spcBef>
                <a:spcPts val="300"/>
              </a:spcBef>
              <a:spcAft>
                <a:spcPts val="0"/>
              </a:spcAft>
              <a:buClr>
                <a:schemeClr val="accent1"/>
              </a:buClr>
              <a:buSzPts val="1600"/>
              <a:buFont typeface="Noto Sans Symbols"/>
              <a:buChar char="⚫"/>
              <a:defRPr sz="1600" b="0" i="0" u="none" strike="noStrike" cap="none">
                <a:solidFill>
                  <a:schemeClr val="accent1"/>
                </a:solidFill>
                <a:latin typeface="Georgia"/>
                <a:ea typeface="Georgia"/>
                <a:cs typeface="Georgia"/>
                <a:sym typeface="Georgia"/>
              </a:defRPr>
            </a:lvl4pPr>
            <a:lvl5pPr marL="2286000" marR="0" lvl="4"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7" name="Google Shape;57;p4"/>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58" name="Google Shape;58;p4"/>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
        <p:nvSpPr>
          <p:cNvPr id="59" name="Google Shape;59;p4"/>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0"/>
        <p:cNvGrpSpPr/>
        <p:nvPr/>
      </p:nvGrpSpPr>
      <p:grpSpPr>
        <a:xfrm>
          <a:off x="0" y="0"/>
          <a:ext cx="0" cy="0"/>
          <a:chOff x="0" y="0"/>
          <a:chExt cx="0" cy="0"/>
        </a:xfrm>
      </p:grpSpPr>
      <p:sp>
        <p:nvSpPr>
          <p:cNvPr id="61" name="Google Shape;61;p5"/>
          <p:cNvSpPr txBox="1">
            <a:spLocks noGrp="1"/>
          </p:cNvSpPr>
          <p:nvPr>
            <p:ph type="title"/>
          </p:nvPr>
        </p:nvSpPr>
        <p:spPr>
          <a:xfrm>
            <a:off x="722313" y="1981200"/>
            <a:ext cx="7772400" cy="13620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FFFFF"/>
              </a:buClr>
              <a:buSzPts val="4300"/>
              <a:buFont typeface="Trebuchet MS"/>
              <a:buNone/>
              <a:defRPr sz="4300" b="1" i="0" u="none" strike="noStrike" cap="none">
                <a:solidFill>
                  <a:srgbClr val="FFFFFF"/>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5"/>
          <p:cNvSpPr txBox="1">
            <a:spLocks noGrp="1"/>
          </p:cNvSpPr>
          <p:nvPr>
            <p:ph type="body" idx="1"/>
          </p:nvPr>
        </p:nvSpPr>
        <p:spPr>
          <a:xfrm>
            <a:off x="722313" y="3367088"/>
            <a:ext cx="7772400" cy="1509712"/>
          </a:xfrm>
          <a:prstGeom prst="rect">
            <a:avLst/>
          </a:prstGeom>
          <a:noFill/>
          <a:ln>
            <a:noFill/>
          </a:ln>
        </p:spPr>
        <p:txBody>
          <a:bodyPr spcFirstLastPara="1" wrap="square" lIns="91425" tIns="45700" rIns="91425" bIns="45700" anchor="t" anchorCtr="0"/>
          <a:lstStyle>
            <a:lvl1pPr marL="457200" marR="0" lvl="0" indent="-228600" algn="l" rtl="0">
              <a:spcBef>
                <a:spcPts val="300"/>
              </a:spcBef>
              <a:spcAft>
                <a:spcPts val="0"/>
              </a:spcAft>
              <a:buClr>
                <a:schemeClr val="accent3"/>
              </a:buClr>
              <a:buSzPts val="2100"/>
              <a:buFont typeface="Georgia"/>
              <a:buNone/>
              <a:defRPr sz="2100" b="0" i="0" u="none" strike="noStrike" cap="none">
                <a:solidFill>
                  <a:schemeClr val="dk2"/>
                </a:solidFill>
                <a:latin typeface="Georgia"/>
                <a:ea typeface="Georgia"/>
                <a:cs typeface="Georgia"/>
                <a:sym typeface="Georgia"/>
              </a:defRPr>
            </a:lvl1pPr>
            <a:lvl2pPr marL="914400" marR="0" lvl="1" indent="-228600" algn="l" rtl="0">
              <a:spcBef>
                <a:spcPts val="300"/>
              </a:spcBef>
              <a:spcAft>
                <a:spcPts val="0"/>
              </a:spcAft>
              <a:buClr>
                <a:schemeClr val="accent2"/>
              </a:buClr>
              <a:buSzPts val="1800"/>
              <a:buFont typeface="Georgia"/>
              <a:buNone/>
              <a:defRPr sz="1800" b="0" i="0" u="none" strike="noStrike" cap="none">
                <a:solidFill>
                  <a:srgbClr val="888888"/>
                </a:solidFill>
                <a:latin typeface="Georgia"/>
                <a:ea typeface="Georgia"/>
                <a:cs typeface="Georgia"/>
                <a:sym typeface="Georgia"/>
              </a:defRPr>
            </a:lvl2pPr>
            <a:lvl3pPr marL="1371600" marR="0" lvl="2" indent="-228600" algn="l" rtl="0">
              <a:spcBef>
                <a:spcPts val="300"/>
              </a:spcBef>
              <a:spcAft>
                <a:spcPts val="0"/>
              </a:spcAft>
              <a:buClr>
                <a:schemeClr val="accent1"/>
              </a:buClr>
              <a:buSzPts val="16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300"/>
              </a:spcBef>
              <a:spcAft>
                <a:spcPts val="0"/>
              </a:spcAft>
              <a:buClr>
                <a:schemeClr val="accent1"/>
              </a:buClr>
              <a:buSzPts val="140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300"/>
              </a:spcBef>
              <a:spcAft>
                <a:spcPts val="0"/>
              </a:spcAft>
              <a:buClr>
                <a:schemeClr val="accent3"/>
              </a:buClr>
              <a:buSzPts val="1400"/>
              <a:buFont typeface="Georgia"/>
              <a:buNone/>
              <a:defRPr sz="1400" b="0" i="0" u="none" strike="noStrike" cap="none">
                <a:solidFill>
                  <a:srgbClr val="888888"/>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3" name="Google Shape;63;p5"/>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4" name="Google Shape;64;p5"/>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5" name="Google Shape;65;p5"/>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6"/>
        <p:cNvGrpSpPr/>
        <p:nvPr/>
      </p:nvGrpSpPr>
      <p:grpSpPr>
        <a:xfrm>
          <a:off x="0" y="0"/>
          <a:ext cx="0" cy="0"/>
          <a:chOff x="0" y="0"/>
          <a:chExt cx="0" cy="0"/>
        </a:xfrm>
      </p:grpSpPr>
      <p:sp>
        <p:nvSpPr>
          <p:cNvPr id="67" name="Google Shape;67;p6"/>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8" name="Google Shape;68;p6"/>
          <p:cNvSpPr txBox="1">
            <a:spLocks noGrp="1"/>
          </p:cNvSpPr>
          <p:nvPr>
            <p:ph type="body" idx="1"/>
          </p:nvPr>
        </p:nvSpPr>
        <p:spPr>
          <a:xfrm>
            <a:off x="457200" y="2249424"/>
            <a:ext cx="4038600" cy="4525963"/>
          </a:xfrm>
          <a:prstGeom prst="rect">
            <a:avLst/>
          </a:prstGeom>
          <a:noFill/>
          <a:ln>
            <a:noFill/>
          </a:ln>
        </p:spPr>
        <p:txBody>
          <a:bodyPr spcFirstLastPara="1" wrap="square" lIns="91425" tIns="45700" rIns="91425" bIns="45700" anchor="t" anchorCtr="0"/>
          <a:lstStyle>
            <a:lvl1pPr marL="457200" marR="0" lvl="0" indent="-355600" algn="l" rtl="0">
              <a:spcBef>
                <a:spcPts val="300"/>
              </a:spcBef>
              <a:spcAft>
                <a:spcPts val="0"/>
              </a:spcAft>
              <a:buClr>
                <a:schemeClr val="accent3"/>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49250" algn="l" rtl="0">
              <a:spcBef>
                <a:spcPts val="300"/>
              </a:spcBef>
              <a:spcAft>
                <a:spcPts val="0"/>
              </a:spcAft>
              <a:buClr>
                <a:schemeClr val="accent2"/>
              </a:buClr>
              <a:buSzPts val="1900"/>
              <a:buFont typeface="Georgia"/>
              <a:buChar char="▫"/>
              <a:defRPr sz="19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4pPr>
            <a:lvl5pPr marL="2286000" marR="0" lvl="4"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9" name="Google Shape;69;p6"/>
          <p:cNvSpPr txBox="1">
            <a:spLocks noGrp="1"/>
          </p:cNvSpPr>
          <p:nvPr>
            <p:ph type="body" idx="2"/>
          </p:nvPr>
        </p:nvSpPr>
        <p:spPr>
          <a:xfrm>
            <a:off x="4648200" y="2249424"/>
            <a:ext cx="4038600" cy="4525963"/>
          </a:xfrm>
          <a:prstGeom prst="rect">
            <a:avLst/>
          </a:prstGeom>
          <a:noFill/>
          <a:ln>
            <a:noFill/>
          </a:ln>
        </p:spPr>
        <p:txBody>
          <a:bodyPr spcFirstLastPara="1" wrap="square" lIns="91425" tIns="45700" rIns="91425" bIns="45700" anchor="t" anchorCtr="0"/>
          <a:lstStyle>
            <a:lvl1pPr marL="457200" marR="0" lvl="0" indent="-355600" algn="l" rtl="0">
              <a:spcBef>
                <a:spcPts val="300"/>
              </a:spcBef>
              <a:spcAft>
                <a:spcPts val="0"/>
              </a:spcAft>
              <a:buClr>
                <a:schemeClr val="accent3"/>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49250" algn="l" rtl="0">
              <a:spcBef>
                <a:spcPts val="300"/>
              </a:spcBef>
              <a:spcAft>
                <a:spcPts val="0"/>
              </a:spcAft>
              <a:buClr>
                <a:schemeClr val="accent2"/>
              </a:buClr>
              <a:buSzPts val="1900"/>
              <a:buFont typeface="Georgia"/>
              <a:buChar char="▫"/>
              <a:defRPr sz="19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4pPr>
            <a:lvl5pPr marL="2286000" marR="0" lvl="4"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0" name="Google Shape;70;p6"/>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71" name="Google Shape;71;p6"/>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72" name="Google Shape;72;p6"/>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7"/>
          <p:cNvSpPr txBox="1">
            <a:spLocks noGrp="1"/>
          </p:cNvSpPr>
          <p:nvPr>
            <p:ph type="title"/>
          </p:nvPr>
        </p:nvSpPr>
        <p:spPr>
          <a:xfrm>
            <a:off x="457200" y="1143000"/>
            <a:ext cx="8229600" cy="106984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Google Shape;75;p7"/>
          <p:cNvSpPr txBox="1">
            <a:spLocks noGrp="1"/>
          </p:cNvSpPr>
          <p:nvPr>
            <p:ph type="dt" idx="10"/>
          </p:nvPr>
        </p:nvSpPr>
        <p:spPr>
          <a:xfrm>
            <a:off x="6583680"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76" name="Google Shape;76;p7"/>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77" name="Google Shape;77;p7"/>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8"/>
        <p:cNvGrpSpPr/>
        <p:nvPr/>
      </p:nvGrpSpPr>
      <p:grpSpPr>
        <a:xfrm>
          <a:off x="0" y="0"/>
          <a:ext cx="0" cy="0"/>
          <a:chOff x="0" y="0"/>
          <a:chExt cx="0" cy="0"/>
        </a:xfrm>
      </p:grpSpPr>
      <p:sp>
        <p:nvSpPr>
          <p:cNvPr id="79" name="Google Shape;79;p8"/>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0" name="Google Shape;80;p8"/>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1" name="Google Shape;81;p8"/>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2"/>
        <p:cNvGrpSpPr/>
        <p:nvPr/>
      </p:nvGrpSpPr>
      <p:grpSpPr>
        <a:xfrm>
          <a:off x="0" y="0"/>
          <a:ext cx="0" cy="0"/>
          <a:chOff x="0" y="0"/>
          <a:chExt cx="0" cy="0"/>
        </a:xfrm>
      </p:grpSpPr>
      <p:sp>
        <p:nvSpPr>
          <p:cNvPr id="83" name="Google Shape;83;p9"/>
          <p:cNvSpPr txBox="1">
            <a:spLocks noGrp="1"/>
          </p:cNvSpPr>
          <p:nvPr>
            <p:ph type="title"/>
          </p:nvPr>
        </p:nvSpPr>
        <p:spPr>
          <a:xfrm>
            <a:off x="5353496" y="1101970"/>
            <a:ext cx="3383280" cy="877824"/>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1800"/>
              <a:buFont typeface="Trebuchet MS"/>
              <a:buNone/>
              <a:defRPr sz="1800" b="1"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Google Shape;84;p9"/>
          <p:cNvSpPr txBox="1">
            <a:spLocks noGrp="1"/>
          </p:cNvSpPr>
          <p:nvPr>
            <p:ph type="body" idx="1"/>
          </p:nvPr>
        </p:nvSpPr>
        <p:spPr>
          <a:xfrm>
            <a:off x="5353496" y="2010727"/>
            <a:ext cx="3383280" cy="4617720"/>
          </a:xfrm>
          <a:prstGeom prst="rect">
            <a:avLst/>
          </a:prstGeom>
          <a:noFill/>
          <a:ln>
            <a:noFill/>
          </a:ln>
        </p:spPr>
        <p:txBody>
          <a:bodyPr spcFirstLastPara="1" wrap="square" lIns="91425" tIns="45700" rIns="91425" bIns="45700" anchor="t" anchorCtr="0"/>
          <a:lstStyle>
            <a:lvl1pPr marL="457200" marR="0" lvl="0" indent="-228600" algn="l" rtl="0">
              <a:spcBef>
                <a:spcPts val="300"/>
              </a:spcBef>
              <a:spcAft>
                <a:spcPts val="0"/>
              </a:spcAft>
              <a:buClr>
                <a:schemeClr val="accent3"/>
              </a:buClr>
              <a:buSzPts val="1400"/>
              <a:buFont typeface="Georgia"/>
              <a:buNone/>
              <a:defRPr sz="1400" b="0" i="0" u="none" strike="noStrike" cap="none">
                <a:solidFill>
                  <a:schemeClr val="dk1"/>
                </a:solidFill>
                <a:latin typeface="Georgia"/>
                <a:ea typeface="Georgia"/>
                <a:cs typeface="Georgia"/>
                <a:sym typeface="Georgia"/>
              </a:defRPr>
            </a:lvl1pPr>
            <a:lvl2pPr marL="914400" marR="0" lvl="1" indent="-228600" algn="l" rtl="0">
              <a:spcBef>
                <a:spcPts val="300"/>
              </a:spcBef>
              <a:spcAft>
                <a:spcPts val="0"/>
              </a:spcAft>
              <a:buClr>
                <a:schemeClr val="accent2"/>
              </a:buClr>
              <a:buSzPts val="1200"/>
              <a:buFont typeface="Georgia"/>
              <a:buNone/>
              <a:defRPr sz="1200" b="0"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1000"/>
              <a:buFont typeface="Noto Sans Symbols"/>
              <a:buNone/>
              <a:defRPr sz="1000" b="0"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900"/>
              <a:buFont typeface="Noto Sans Symbols"/>
              <a:buNone/>
              <a:defRPr sz="900" b="0"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chemeClr val="accent3"/>
              </a:buClr>
              <a:buSzPts val="900"/>
              <a:buFont typeface="Georgia"/>
              <a:buNone/>
              <a:defRPr sz="9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5" name="Google Shape;85;p9"/>
          <p:cNvSpPr txBox="1">
            <a:spLocks noGrp="1"/>
          </p:cNvSpPr>
          <p:nvPr>
            <p:ph type="body" idx="2"/>
          </p:nvPr>
        </p:nvSpPr>
        <p:spPr>
          <a:xfrm>
            <a:off x="152400" y="776287"/>
            <a:ext cx="5102352" cy="5852160"/>
          </a:xfrm>
          <a:prstGeom prst="rect">
            <a:avLst/>
          </a:prstGeom>
          <a:noFill/>
          <a:ln>
            <a:noFill/>
          </a:ln>
        </p:spPr>
        <p:txBody>
          <a:bodyPr spcFirstLastPara="1" wrap="square" lIns="91425" tIns="45700" rIns="91425" bIns="45700" anchor="t" anchorCtr="0"/>
          <a:lstStyle>
            <a:lvl1pPr marL="457200" marR="0" lvl="0" indent="-431800" algn="l" rtl="0">
              <a:spcBef>
                <a:spcPts val="300"/>
              </a:spcBef>
              <a:spcAft>
                <a:spcPts val="0"/>
              </a:spcAft>
              <a:buClr>
                <a:schemeClr val="accent3"/>
              </a:buClr>
              <a:buSzPts val="3200"/>
              <a:buFont typeface="Georgia"/>
              <a:buChar char="•"/>
              <a:defRPr sz="3200" b="0" i="0" u="none" strike="noStrike" cap="none">
                <a:solidFill>
                  <a:schemeClr val="dk1"/>
                </a:solidFill>
                <a:latin typeface="Georgia"/>
                <a:ea typeface="Georgia"/>
                <a:cs typeface="Georgia"/>
                <a:sym typeface="Georgia"/>
              </a:defRPr>
            </a:lvl1pPr>
            <a:lvl2pPr marL="914400" marR="0" lvl="1" indent="-406400" algn="l" rtl="0">
              <a:spcBef>
                <a:spcPts val="300"/>
              </a:spcBef>
              <a:spcAft>
                <a:spcPts val="0"/>
              </a:spcAft>
              <a:buClr>
                <a:schemeClr val="accent2"/>
              </a:buClr>
              <a:buSzPts val="2800"/>
              <a:buFont typeface="Georgia"/>
              <a:buChar char="▫"/>
              <a:defRPr sz="28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55600" algn="l" rtl="0">
              <a:spcBef>
                <a:spcPts val="300"/>
              </a:spcBef>
              <a:spcAft>
                <a:spcPts val="0"/>
              </a:spcAft>
              <a:buClr>
                <a:schemeClr val="accent1"/>
              </a:buClr>
              <a:buSzPts val="2000"/>
              <a:buFont typeface="Noto Sans Symbols"/>
              <a:buChar char="⚫"/>
              <a:defRPr sz="20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chemeClr val="accent3"/>
              </a:buClr>
              <a:buSzPts val="2000"/>
              <a:buFont typeface="Georgia"/>
              <a:buChar char="▫"/>
              <a:defRPr sz="20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6" name="Google Shape;86;p9"/>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7" name="Google Shape;87;p9"/>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8" name="Google Shape;88;p9"/>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9"/>
        <p:cNvGrpSpPr/>
        <p:nvPr/>
      </p:nvGrpSpPr>
      <p:grpSpPr>
        <a:xfrm>
          <a:off x="0" y="0"/>
          <a:ext cx="0" cy="0"/>
          <a:chOff x="0" y="0"/>
          <a:chExt cx="0" cy="0"/>
        </a:xfrm>
      </p:grpSpPr>
      <p:sp>
        <p:nvSpPr>
          <p:cNvPr id="90" name="Google Shape;90;p10"/>
          <p:cNvSpPr txBox="1">
            <a:spLocks noGrp="1"/>
          </p:cNvSpPr>
          <p:nvPr>
            <p:ph type="title"/>
          </p:nvPr>
        </p:nvSpPr>
        <p:spPr>
          <a:xfrm rot="-5400000">
            <a:off x="3393017" y="3156577"/>
            <a:ext cx="4681637" cy="586803"/>
          </a:xfrm>
          <a:prstGeom prst="rect">
            <a:avLst/>
          </a:prstGeom>
          <a:noFill/>
          <a:ln>
            <a:noFill/>
          </a:ln>
        </p:spPr>
        <p:txBody>
          <a:bodyPr spcFirstLastPara="1" wrap="square" lIns="45700" tIns="0" rIns="45700" bIns="45700" anchor="t" anchorCtr="0"/>
          <a:lstStyle>
            <a:lvl1pPr marR="0" lvl="0" algn="ctr" rtl="0">
              <a:spcBef>
                <a:spcPts val="0"/>
              </a:spcBef>
              <a:spcAft>
                <a:spcPts val="0"/>
              </a:spcAft>
              <a:buClr>
                <a:schemeClr val="dk2"/>
              </a:buClr>
              <a:buSzPts val="2000"/>
              <a:buFont typeface="Trebuchet MS"/>
              <a:buNone/>
              <a:defRPr sz="2000" b="1"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Google Shape;91;p10"/>
          <p:cNvSpPr>
            <a:spLocks noGrp="1"/>
          </p:cNvSpPr>
          <p:nvPr>
            <p:ph type="pic" idx="2"/>
          </p:nvPr>
        </p:nvSpPr>
        <p:spPr>
          <a:xfrm>
            <a:off x="403671" y="1143000"/>
            <a:ext cx="4572000" cy="4572000"/>
          </a:xfrm>
          <a:prstGeom prst="rect">
            <a:avLst/>
          </a:prstGeom>
          <a:solidFill>
            <a:srgbClr val="EAEAEA"/>
          </a:solidFill>
          <a:ln w="50800" cap="flat" cmpd="sng">
            <a:solidFill>
              <a:srgbClr val="FFFFFF"/>
            </a:solidFill>
            <a:prstDash val="solid"/>
            <a:miter lim="800000"/>
            <a:headEnd type="none" w="sm" len="sm"/>
            <a:tailEnd type="none" w="sm" len="sm"/>
          </a:ln>
          <a:effectLst>
            <a:outerShdw blurRad="57150" dist="31750" dir="4800000" algn="tl" rotWithShape="0">
              <a:srgbClr val="000000">
                <a:alpha val="24705"/>
              </a:srgbClr>
            </a:outerShdw>
          </a:effectLst>
        </p:spPr>
        <p:txBody>
          <a:bodyPr spcFirstLastPara="1" wrap="square" lIns="91425" tIns="45700" rIns="91425" bIns="45700" anchor="t" anchorCtr="0"/>
          <a:lstStyle>
            <a:lvl1pPr marR="0" lvl="0" algn="l" rtl="0">
              <a:spcBef>
                <a:spcPts val="300"/>
              </a:spcBef>
              <a:spcAft>
                <a:spcPts val="0"/>
              </a:spcAft>
              <a:buClr>
                <a:schemeClr val="accent3"/>
              </a:buClr>
              <a:buSzPts val="3200"/>
              <a:buFont typeface="Georgia"/>
              <a:buNone/>
              <a:defRPr sz="3200" b="0" i="0" u="none" strike="noStrike" cap="none">
                <a:solidFill>
                  <a:schemeClr val="dk1"/>
                </a:solidFill>
                <a:latin typeface="Georgia"/>
                <a:ea typeface="Georgia"/>
                <a:cs typeface="Georgia"/>
                <a:sym typeface="Georgia"/>
              </a:defRPr>
            </a:lvl1pPr>
            <a:lvl2pPr marR="0" lvl="1"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R="0" lvl="2"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R="0" lvl="3"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R="0" lvl="4" algn="l" rtl="0">
              <a:spcBef>
                <a:spcPts val="300"/>
              </a:spcBef>
              <a:spcAft>
                <a:spcPts val="0"/>
              </a:spcAft>
              <a:buClr>
                <a:schemeClr val="accent3"/>
              </a:buClr>
              <a:buSzPts val="2000"/>
              <a:buFont typeface="Georgia"/>
              <a:buChar char="▫"/>
              <a:defRPr sz="2000" b="0" i="0" u="none" strike="noStrike" cap="none">
                <a:solidFill>
                  <a:schemeClr val="accent3"/>
                </a:solidFill>
                <a:latin typeface="Georgia"/>
                <a:ea typeface="Georgia"/>
                <a:cs typeface="Georgia"/>
                <a:sym typeface="Georgia"/>
              </a:defRPr>
            </a:lvl5pPr>
            <a:lvl6pPr marR="0" lvl="5"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R="0" lvl="6"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R="0" lvl="7"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R="0" lvl="8"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2" name="Google Shape;92;p10"/>
          <p:cNvSpPr txBox="1">
            <a:spLocks noGrp="1"/>
          </p:cNvSpPr>
          <p:nvPr>
            <p:ph type="body" idx="1"/>
          </p:nvPr>
        </p:nvSpPr>
        <p:spPr>
          <a:xfrm>
            <a:off x="6088443" y="3274308"/>
            <a:ext cx="2590800" cy="2516489"/>
          </a:xfrm>
          <a:prstGeom prst="rect">
            <a:avLst/>
          </a:prstGeom>
          <a:noFill/>
          <a:ln>
            <a:noFill/>
          </a:ln>
        </p:spPr>
        <p:txBody>
          <a:bodyPr spcFirstLastPara="1" wrap="square" lIns="0" tIns="0" rIns="45700" bIns="45700" anchor="t" anchorCtr="0"/>
          <a:lstStyle>
            <a:lvl1pPr marL="457200" marR="0" lvl="0" indent="-228600" algn="l" rtl="0">
              <a:lnSpc>
                <a:spcPct val="100000"/>
              </a:lnSpc>
              <a:spcBef>
                <a:spcPts val="0"/>
              </a:spcBef>
              <a:spcAft>
                <a:spcPts val="0"/>
              </a:spcAft>
              <a:buClr>
                <a:schemeClr val="accent3"/>
              </a:buClr>
              <a:buSzPts val="1300"/>
              <a:buFont typeface="Georgia"/>
              <a:buNone/>
              <a:defRPr sz="1300" b="0" i="0" u="none" strike="noStrike" cap="none">
                <a:solidFill>
                  <a:schemeClr val="dk1"/>
                </a:solidFill>
                <a:latin typeface="Georgia"/>
                <a:ea typeface="Georgia"/>
                <a:cs typeface="Georgia"/>
                <a:sym typeface="Georgia"/>
              </a:defRPr>
            </a:lvl1pPr>
            <a:lvl2pPr marL="914400" marR="0" lvl="1" indent="-228600" algn="l" rtl="0">
              <a:spcBef>
                <a:spcPts val="300"/>
              </a:spcBef>
              <a:spcAft>
                <a:spcPts val="0"/>
              </a:spcAft>
              <a:buClr>
                <a:schemeClr val="accent2"/>
              </a:buClr>
              <a:buSzPts val="1200"/>
              <a:buFont typeface="Georgia"/>
              <a:buNone/>
              <a:defRPr sz="1200" b="0"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1000"/>
              <a:buFont typeface="Noto Sans Symbols"/>
              <a:buNone/>
              <a:defRPr sz="1000" b="0"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900"/>
              <a:buFont typeface="Noto Sans Symbols"/>
              <a:buNone/>
              <a:defRPr sz="900" b="0"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chemeClr val="accent3"/>
              </a:buClr>
              <a:buSzPts val="900"/>
              <a:buFont typeface="Georgia"/>
              <a:buNone/>
              <a:defRPr sz="9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3" name="Google Shape;93;p10"/>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4" name="Google Shape;94;p10"/>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5" name="Google Shape;95;p10"/>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a:solidFill>
                  <a:srgbClr val="FFFFFF"/>
                </a:solidFill>
                <a:latin typeface="Georgia"/>
                <a:ea typeface="Georgia"/>
                <a:cs typeface="Georgia"/>
                <a:sym typeface="Georgia"/>
              </a:defRPr>
            </a:lvl1pPr>
            <a:lvl2pPr marL="0" marR="0" lvl="1" indent="0" algn="r" rtl="0">
              <a:spcBef>
                <a:spcPts val="0"/>
              </a:spcBef>
              <a:buNone/>
              <a:defRPr sz="1800">
                <a:solidFill>
                  <a:srgbClr val="FFFFFF"/>
                </a:solidFill>
                <a:latin typeface="Georgia"/>
                <a:ea typeface="Georgia"/>
                <a:cs typeface="Georgia"/>
                <a:sym typeface="Georgia"/>
              </a:defRPr>
            </a:lvl2pPr>
            <a:lvl3pPr marL="0" marR="0" lvl="2" indent="0" algn="r" rtl="0">
              <a:spcBef>
                <a:spcPts val="0"/>
              </a:spcBef>
              <a:buNone/>
              <a:defRPr sz="1800">
                <a:solidFill>
                  <a:srgbClr val="FFFFFF"/>
                </a:solidFill>
                <a:latin typeface="Georgia"/>
                <a:ea typeface="Georgia"/>
                <a:cs typeface="Georgia"/>
                <a:sym typeface="Georgia"/>
              </a:defRPr>
            </a:lvl3pPr>
            <a:lvl4pPr marL="0" marR="0" lvl="3" indent="0" algn="r" rtl="0">
              <a:spcBef>
                <a:spcPts val="0"/>
              </a:spcBef>
              <a:buNone/>
              <a:defRPr sz="1800">
                <a:solidFill>
                  <a:srgbClr val="FFFFFF"/>
                </a:solidFill>
                <a:latin typeface="Georgia"/>
                <a:ea typeface="Georgia"/>
                <a:cs typeface="Georgia"/>
                <a:sym typeface="Georgia"/>
              </a:defRPr>
            </a:lvl4pPr>
            <a:lvl5pPr marL="0" marR="0" lvl="4" indent="0" algn="r" rtl="0">
              <a:spcBef>
                <a:spcPts val="0"/>
              </a:spcBef>
              <a:buNone/>
              <a:defRPr sz="1800">
                <a:solidFill>
                  <a:srgbClr val="FFFFFF"/>
                </a:solidFill>
                <a:latin typeface="Georgia"/>
                <a:ea typeface="Georgia"/>
                <a:cs typeface="Georgia"/>
                <a:sym typeface="Georgia"/>
              </a:defRPr>
            </a:lvl5pPr>
            <a:lvl6pPr marL="0" marR="0" lvl="5" indent="0" algn="r" rtl="0">
              <a:spcBef>
                <a:spcPts val="0"/>
              </a:spcBef>
              <a:buNone/>
              <a:defRPr sz="1800">
                <a:solidFill>
                  <a:srgbClr val="FFFFFF"/>
                </a:solidFill>
                <a:latin typeface="Georgia"/>
                <a:ea typeface="Georgia"/>
                <a:cs typeface="Georgia"/>
                <a:sym typeface="Georgia"/>
              </a:defRPr>
            </a:lvl6pPr>
            <a:lvl7pPr marL="0" marR="0" lvl="6" indent="0" algn="r" rtl="0">
              <a:spcBef>
                <a:spcPts val="0"/>
              </a:spcBef>
              <a:buNone/>
              <a:defRPr sz="1800">
                <a:solidFill>
                  <a:srgbClr val="FFFFFF"/>
                </a:solidFill>
                <a:latin typeface="Georgia"/>
                <a:ea typeface="Georgia"/>
                <a:cs typeface="Georgia"/>
                <a:sym typeface="Georgia"/>
              </a:defRPr>
            </a:lvl7pPr>
            <a:lvl8pPr marL="0" marR="0" lvl="7" indent="0" algn="r" rtl="0">
              <a:spcBef>
                <a:spcPts val="0"/>
              </a:spcBef>
              <a:buNone/>
              <a:defRPr sz="1800">
                <a:solidFill>
                  <a:srgbClr val="FFFFFF"/>
                </a:solidFill>
                <a:latin typeface="Georgia"/>
                <a:ea typeface="Georgia"/>
                <a:cs typeface="Georgia"/>
                <a:sym typeface="Georgia"/>
              </a:defRPr>
            </a:lvl8pPr>
            <a:lvl9pPr marL="0" marR="0" lvl="8" indent="0" algn="r" rtl="0">
              <a:spcBef>
                <a:spcPts val="0"/>
              </a:spcBef>
              <a:buNone/>
              <a:defRPr sz="1800">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1" y="366818"/>
            <a:ext cx="9144000" cy="8440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1" name="Google Shape;11;p1"/>
          <p:cNvSpPr/>
          <p:nvPr/>
        </p:nvSpPr>
        <p:spPr>
          <a:xfrm>
            <a:off x="0" y="-1"/>
            <a:ext cx="9144000" cy="310663"/>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2" name="Google Shape;12;p1"/>
          <p:cNvSpPr/>
          <p:nvPr/>
        </p:nvSpPr>
        <p:spPr>
          <a:xfrm>
            <a:off x="0" y="308276"/>
            <a:ext cx="9144001" cy="91441"/>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3" name="Google Shape;13;p1"/>
          <p:cNvSpPr/>
          <p:nvPr/>
        </p:nvSpPr>
        <p:spPr>
          <a:xfrm rot="10800000" flipH="1">
            <a:off x="5410182" y="360246"/>
            <a:ext cx="3733819" cy="910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4" name="Google Shape;14;p1"/>
          <p:cNvSpPr/>
          <p:nvPr/>
        </p:nvSpPr>
        <p:spPr>
          <a:xfrm rot="10800000" flipH="1">
            <a:off x="5410200" y="440112"/>
            <a:ext cx="3733801" cy="18003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5" name="Google Shape;15;p1"/>
          <p:cNvSpPr/>
          <p:nvPr/>
        </p:nvSpPr>
        <p:spPr>
          <a:xfrm>
            <a:off x="5407339" y="497504"/>
            <a:ext cx="3063240" cy="2743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6" name="Google Shape;16;p1"/>
          <p:cNvSpPr/>
          <p:nvPr/>
        </p:nvSpPr>
        <p:spPr>
          <a:xfrm>
            <a:off x="7373646" y="588943"/>
            <a:ext cx="1600200" cy="36576"/>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7" name="Google Shape;17;p1"/>
          <p:cNvSpPr/>
          <p:nvPr/>
        </p:nvSpPr>
        <p:spPr>
          <a:xfrm>
            <a:off x="9084966" y="-2001"/>
            <a:ext cx="57626" cy="621792"/>
          </a:xfrm>
          <a:prstGeom prst="rect">
            <a:avLst/>
          </a:prstGeom>
          <a:solidFill>
            <a:srgbClr val="FFFFFF">
              <a:alpha val="6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8" name="Google Shape;18;p1"/>
          <p:cNvSpPr/>
          <p:nvPr/>
        </p:nvSpPr>
        <p:spPr>
          <a:xfrm>
            <a:off x="9044481" y="-2001"/>
            <a:ext cx="27432" cy="621792"/>
          </a:xfrm>
          <a:prstGeom prst="rect">
            <a:avLst/>
          </a:prstGeom>
          <a:solidFill>
            <a:srgbClr val="FFFFFF">
              <a:alpha val="6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19" name="Google Shape;19;p1"/>
          <p:cNvSpPr/>
          <p:nvPr/>
        </p:nvSpPr>
        <p:spPr>
          <a:xfrm>
            <a:off x="9025428" y="-2001"/>
            <a:ext cx="9144" cy="621792"/>
          </a:xfrm>
          <a:prstGeom prst="rect">
            <a:avLst/>
          </a:prstGeom>
          <a:solidFill>
            <a:srgbClr val="FFFFFF">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20" name="Google Shape;20;p1"/>
          <p:cNvSpPr/>
          <p:nvPr/>
        </p:nvSpPr>
        <p:spPr>
          <a:xfrm>
            <a:off x="8975423" y="-2001"/>
            <a:ext cx="27432" cy="621792"/>
          </a:xfrm>
          <a:prstGeom prst="rect">
            <a:avLst/>
          </a:prstGeom>
          <a:solidFill>
            <a:srgbClr val="FFFFFF">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21" name="Google Shape;21;p1"/>
          <p:cNvSpPr/>
          <p:nvPr/>
        </p:nvSpPr>
        <p:spPr>
          <a:xfrm>
            <a:off x="8915677" y="380"/>
            <a:ext cx="54864" cy="585216"/>
          </a:xfrm>
          <a:prstGeom prst="rect">
            <a:avLst/>
          </a:prstGeom>
          <a:solidFill>
            <a:srgbClr val="FFFFFF">
              <a:alpha val="2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22" name="Google Shape;22;p1"/>
          <p:cNvSpPr/>
          <p:nvPr/>
        </p:nvSpPr>
        <p:spPr>
          <a:xfrm>
            <a:off x="8873475" y="380"/>
            <a:ext cx="9144" cy="585216"/>
          </a:xfrm>
          <a:prstGeom prst="rect">
            <a:avLst/>
          </a:prstGeom>
          <a:solidFill>
            <a:srgbClr val="FFFFFF">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
        <p:nvSpPr>
          <p:cNvPr id="23" name="Google Shape;23;p1"/>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Trebuchet MS"/>
              <a:buNone/>
              <a:defRPr sz="4000" b="0"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1"/>
          <p:cNvSpPr txBox="1">
            <a:spLocks noGrp="1"/>
          </p:cNvSpPr>
          <p:nvPr>
            <p:ph type="body" idx="1"/>
          </p:nvPr>
        </p:nvSpPr>
        <p:spPr>
          <a:xfrm>
            <a:off x="457200" y="2249424"/>
            <a:ext cx="8229600" cy="4325112"/>
          </a:xfrm>
          <a:prstGeom prst="rect">
            <a:avLst/>
          </a:prstGeom>
          <a:noFill/>
          <a:ln>
            <a:noFill/>
          </a:ln>
        </p:spPr>
        <p:txBody>
          <a:bodyPr spcFirstLastPara="1" wrap="square" lIns="91425" tIns="45700" rIns="91425" bIns="45700" anchor="t" anchorCtr="0"/>
          <a:lstStyle>
            <a:lvl1pPr marL="457200" marR="0" lvl="0" indent="-406400" algn="l" rtl="0">
              <a:spcBef>
                <a:spcPts val="300"/>
              </a:spcBef>
              <a:spcAft>
                <a:spcPts val="0"/>
              </a:spcAft>
              <a:buClr>
                <a:schemeClr val="accent3"/>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chemeClr val="accent3"/>
              </a:buClr>
              <a:buSzPts val="2000"/>
              <a:buFont typeface="Georgia"/>
              <a:buChar char="▫"/>
              <a:defRPr sz="2000" b="0" i="0" u="none" strike="noStrike" cap="none">
                <a:solidFill>
                  <a:schemeClr val="accent3"/>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25" name="Google Shape;25;p1"/>
          <p:cNvSpPr txBox="1">
            <a:spLocks noGrp="1"/>
          </p:cNvSpPr>
          <p:nvPr>
            <p:ph type="dt" idx="10"/>
          </p:nvPr>
        </p:nvSpPr>
        <p:spPr>
          <a:xfrm>
            <a:off x="6586536" y="612648"/>
            <a:ext cx="957264"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800" b="0" i="0" u="none" strike="noStrike" cap="none">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26" name="Google Shape;26;p1"/>
          <p:cNvSpPr txBox="1">
            <a:spLocks noGrp="1"/>
          </p:cNvSpPr>
          <p:nvPr>
            <p:ph type="ftr" idx="11"/>
          </p:nvPr>
        </p:nvSpPr>
        <p:spPr>
          <a:xfrm>
            <a:off x="5257800" y="612648"/>
            <a:ext cx="132588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800" b="0" i="0" u="none" strike="noStrike" cap="none">
                <a:solidFill>
                  <a:schemeClr val="accent2"/>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27" name="Google Shape;27;p1"/>
          <p:cNvSpPr txBox="1">
            <a:spLocks noGrp="1"/>
          </p:cNvSpPr>
          <p:nvPr>
            <p:ph type="sldNum" idx="12"/>
          </p:nvPr>
        </p:nvSpPr>
        <p:spPr>
          <a:xfrm>
            <a:off x="8174736" y="2272"/>
            <a:ext cx="762000" cy="36576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800" b="0" i="0" u="none" strike="noStrike" cap="none">
                <a:solidFill>
                  <a:srgbClr val="FFFFFF"/>
                </a:solidFill>
                <a:latin typeface="Georgia"/>
                <a:ea typeface="Georgia"/>
                <a:cs typeface="Georgia"/>
                <a:sym typeface="Georgia"/>
              </a:defRPr>
            </a:lvl1pPr>
            <a:lvl2pPr marL="0" marR="0" lvl="1" indent="0" algn="r" rtl="0">
              <a:spcBef>
                <a:spcPts val="0"/>
              </a:spcBef>
              <a:buNone/>
              <a:defRPr sz="1800" b="0" i="0" u="none" strike="noStrike" cap="none">
                <a:solidFill>
                  <a:srgbClr val="FFFFFF"/>
                </a:solidFill>
                <a:latin typeface="Georgia"/>
                <a:ea typeface="Georgia"/>
                <a:cs typeface="Georgia"/>
                <a:sym typeface="Georgia"/>
              </a:defRPr>
            </a:lvl2pPr>
            <a:lvl3pPr marL="0" marR="0" lvl="2" indent="0" algn="r" rtl="0">
              <a:spcBef>
                <a:spcPts val="0"/>
              </a:spcBef>
              <a:buNone/>
              <a:defRPr sz="1800" b="0" i="0" u="none" strike="noStrike" cap="none">
                <a:solidFill>
                  <a:srgbClr val="FFFFFF"/>
                </a:solidFill>
                <a:latin typeface="Georgia"/>
                <a:ea typeface="Georgia"/>
                <a:cs typeface="Georgia"/>
                <a:sym typeface="Georgia"/>
              </a:defRPr>
            </a:lvl3pPr>
            <a:lvl4pPr marL="0" marR="0" lvl="3" indent="0" algn="r" rtl="0">
              <a:spcBef>
                <a:spcPts val="0"/>
              </a:spcBef>
              <a:buNone/>
              <a:defRPr sz="1800" b="0" i="0" u="none" strike="noStrike" cap="none">
                <a:solidFill>
                  <a:srgbClr val="FFFFFF"/>
                </a:solidFill>
                <a:latin typeface="Georgia"/>
                <a:ea typeface="Georgia"/>
                <a:cs typeface="Georgia"/>
                <a:sym typeface="Georgia"/>
              </a:defRPr>
            </a:lvl4pPr>
            <a:lvl5pPr marL="0" marR="0" lvl="4" indent="0" algn="r" rtl="0">
              <a:spcBef>
                <a:spcPts val="0"/>
              </a:spcBef>
              <a:buNone/>
              <a:defRPr sz="1800" b="0" i="0" u="none" strike="noStrike" cap="none">
                <a:solidFill>
                  <a:srgbClr val="FFFFFF"/>
                </a:solidFill>
                <a:latin typeface="Georgia"/>
                <a:ea typeface="Georgia"/>
                <a:cs typeface="Georgia"/>
                <a:sym typeface="Georgia"/>
              </a:defRPr>
            </a:lvl5pPr>
            <a:lvl6pPr marL="0" marR="0" lvl="5" indent="0" algn="r" rtl="0">
              <a:spcBef>
                <a:spcPts val="0"/>
              </a:spcBef>
              <a:buNone/>
              <a:defRPr sz="1800" b="0" i="0" u="none" strike="noStrike" cap="none">
                <a:solidFill>
                  <a:srgbClr val="FFFFFF"/>
                </a:solidFill>
                <a:latin typeface="Georgia"/>
                <a:ea typeface="Georgia"/>
                <a:cs typeface="Georgia"/>
                <a:sym typeface="Georgia"/>
              </a:defRPr>
            </a:lvl6pPr>
            <a:lvl7pPr marL="0" marR="0" lvl="6" indent="0" algn="r" rtl="0">
              <a:spcBef>
                <a:spcPts val="0"/>
              </a:spcBef>
              <a:buNone/>
              <a:defRPr sz="1800" b="0" i="0" u="none" strike="noStrike" cap="none">
                <a:solidFill>
                  <a:srgbClr val="FFFFFF"/>
                </a:solidFill>
                <a:latin typeface="Georgia"/>
                <a:ea typeface="Georgia"/>
                <a:cs typeface="Georgia"/>
                <a:sym typeface="Georgia"/>
              </a:defRPr>
            </a:lvl7pPr>
            <a:lvl8pPr marL="0" marR="0" lvl="7" indent="0" algn="r" rtl="0">
              <a:spcBef>
                <a:spcPts val="0"/>
              </a:spcBef>
              <a:buNone/>
              <a:defRPr sz="1800" b="0" i="0" u="none" strike="noStrike" cap="none">
                <a:solidFill>
                  <a:srgbClr val="FFFFFF"/>
                </a:solidFill>
                <a:latin typeface="Georgia"/>
                <a:ea typeface="Georgia"/>
                <a:cs typeface="Georgia"/>
                <a:sym typeface="Georgia"/>
              </a:defRPr>
            </a:lvl8pPr>
            <a:lvl9pPr marL="0" marR="0" lvl="8" indent="0" algn="r" rtl="0">
              <a:spcBef>
                <a:spcPts val="0"/>
              </a:spcBef>
              <a:buNone/>
              <a:defRPr sz="1800" b="0" i="0" u="none" strike="noStrike" cap="none">
                <a:solidFill>
                  <a:srgbClr val="FFFFFF"/>
                </a:solidFill>
                <a:latin typeface="Georgia"/>
                <a:ea typeface="Georgia"/>
                <a:cs typeface="Georgia"/>
                <a:sym typeface="Georgia"/>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ampustours.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7" Type="http://schemas.openxmlformats.org/officeDocument/2006/relationships/hyperlink" Target="mailto:Brandon_smith@solanco.k12.pa.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kelly_shumaker@solanco.k12.pa.us" TargetMode="External"/><Relationship Id="rId5" Type="http://schemas.openxmlformats.org/officeDocument/2006/relationships/hyperlink" Target="mailto:lindsay_capoferri@solancosd.org" TargetMode="External"/><Relationship Id="rId4" Type="http://schemas.openxmlformats.org/officeDocument/2006/relationships/hyperlink" Target="mailto:patricia_mctaggart@solanco.k12.p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3"/>
          <p:cNvSpPr txBox="1">
            <a:spLocks noGrp="1"/>
          </p:cNvSpPr>
          <p:nvPr>
            <p:ph type="ctrTitle"/>
          </p:nvPr>
        </p:nvSpPr>
        <p:spPr>
          <a:xfrm>
            <a:off x="457200" y="2401887"/>
            <a:ext cx="8458200" cy="1470025"/>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lt1"/>
              </a:buClr>
              <a:buSzPts val="4400"/>
              <a:buFont typeface="Trebuchet MS"/>
              <a:buNone/>
            </a:pPr>
            <a:r>
              <a:rPr lang="en-US" sz="4400" b="0" i="0" u="none" strike="noStrike" cap="none">
                <a:solidFill>
                  <a:schemeClr val="lt1"/>
                </a:solidFill>
                <a:latin typeface="Trebuchet MS"/>
                <a:ea typeface="Trebuchet MS"/>
                <a:cs typeface="Trebuchet MS"/>
                <a:sym typeface="Trebuchet MS"/>
              </a:rPr>
              <a:t>Calling All College-Bound Seniors!</a:t>
            </a:r>
            <a:endParaRPr sz="4400" b="0" i="0" u="none" strike="noStrike" cap="none">
              <a:solidFill>
                <a:schemeClr val="lt1"/>
              </a:solidFill>
              <a:latin typeface="Trebuchet MS"/>
              <a:ea typeface="Trebuchet MS"/>
              <a:cs typeface="Trebuchet MS"/>
              <a:sym typeface="Trebuchet MS"/>
            </a:endParaRPr>
          </a:p>
        </p:txBody>
      </p:sp>
      <p:sp>
        <p:nvSpPr>
          <p:cNvPr id="114" name="Google Shape;114;p13"/>
          <p:cNvSpPr txBox="1">
            <a:spLocks noGrp="1"/>
          </p:cNvSpPr>
          <p:nvPr>
            <p:ph type="subTitle" idx="1"/>
          </p:nvPr>
        </p:nvSpPr>
        <p:spPr>
          <a:xfrm>
            <a:off x="457200" y="3871900"/>
            <a:ext cx="5562600" cy="1780800"/>
          </a:xfrm>
          <a:prstGeom prst="rect">
            <a:avLst/>
          </a:prstGeom>
          <a:noFill/>
          <a:ln>
            <a:noFill/>
          </a:ln>
        </p:spPr>
        <p:txBody>
          <a:bodyPr spcFirstLastPara="1" wrap="square" lIns="91425" tIns="45700" rIns="91425" bIns="45700" anchor="t" anchorCtr="0">
            <a:noAutofit/>
          </a:bodyPr>
          <a:lstStyle/>
          <a:p>
            <a:pPr marL="64008" marR="0" lvl="0" indent="0" algn="ctr" rtl="0">
              <a:lnSpc>
                <a:spcPct val="80000"/>
              </a:lnSpc>
              <a:spcBef>
                <a:spcPts val="0"/>
              </a:spcBef>
              <a:spcAft>
                <a:spcPts val="0"/>
              </a:spcAft>
              <a:buClr>
                <a:schemeClr val="accent3"/>
              </a:buClr>
              <a:buSzPts val="1679"/>
              <a:buFont typeface="Arial"/>
              <a:buNone/>
            </a:pPr>
            <a:r>
              <a:rPr lang="en-US" sz="1679" b="1" i="0" u="none" strike="noStrike" cap="none">
                <a:solidFill>
                  <a:schemeClr val="dk2"/>
                </a:solidFill>
                <a:latin typeface="Georgia"/>
                <a:ea typeface="Georgia"/>
                <a:cs typeface="Georgia"/>
                <a:sym typeface="Georgia"/>
              </a:rPr>
              <a:t>A-</a:t>
            </a:r>
            <a:r>
              <a:rPr lang="en-US" sz="1679" b="1"/>
              <a:t>G</a:t>
            </a:r>
            <a:r>
              <a:rPr lang="en-US" sz="1679" b="1" i="0" u="none" strike="noStrike" cap="none">
                <a:solidFill>
                  <a:schemeClr val="dk2"/>
                </a:solidFill>
                <a:latin typeface="Georgia"/>
                <a:ea typeface="Georgia"/>
                <a:cs typeface="Georgia"/>
                <a:sym typeface="Georgia"/>
              </a:rPr>
              <a:t>: </a:t>
            </a:r>
            <a:r>
              <a:rPr lang="en-US" sz="1679" b="0" i="0" u="none" strike="noStrike" cap="none">
                <a:solidFill>
                  <a:schemeClr val="dk2"/>
                </a:solidFill>
                <a:latin typeface="Georgia"/>
                <a:ea typeface="Georgia"/>
                <a:cs typeface="Georgia"/>
                <a:sym typeface="Georgia"/>
              </a:rPr>
              <a:t>Mrs. McTaggart</a:t>
            </a:r>
            <a:endParaRPr/>
          </a:p>
          <a:p>
            <a:pPr marL="64008" marR="0" lvl="0" indent="0" algn="ctr" rtl="0">
              <a:lnSpc>
                <a:spcPct val="80000"/>
              </a:lnSpc>
              <a:spcBef>
                <a:spcPts val="580"/>
              </a:spcBef>
              <a:spcAft>
                <a:spcPts val="0"/>
              </a:spcAft>
              <a:buClr>
                <a:schemeClr val="accent3"/>
              </a:buClr>
              <a:buSzPts val="1679"/>
              <a:buFont typeface="Arial"/>
              <a:buNone/>
            </a:pPr>
            <a:r>
              <a:rPr lang="en-US" sz="1679" b="1"/>
              <a:t>H-P</a:t>
            </a:r>
            <a:r>
              <a:rPr lang="en-US" sz="1679" b="1" i="0" u="none" strike="noStrike" cap="none">
                <a:solidFill>
                  <a:schemeClr val="dk2"/>
                </a:solidFill>
                <a:latin typeface="Georgia"/>
                <a:ea typeface="Georgia"/>
                <a:cs typeface="Georgia"/>
                <a:sym typeface="Georgia"/>
              </a:rPr>
              <a:t>: </a:t>
            </a:r>
            <a:r>
              <a:rPr lang="en-US" sz="1679" b="0" i="0" u="none" strike="noStrike" cap="none">
                <a:solidFill>
                  <a:schemeClr val="dk2"/>
                </a:solidFill>
                <a:latin typeface="Georgia"/>
                <a:ea typeface="Georgia"/>
                <a:cs typeface="Georgia"/>
                <a:sym typeface="Georgia"/>
              </a:rPr>
              <a:t>Mrs. Shumaker</a:t>
            </a:r>
            <a:endParaRPr/>
          </a:p>
          <a:p>
            <a:pPr marL="64008" marR="0" lvl="0" indent="0" algn="ctr" rtl="0">
              <a:lnSpc>
                <a:spcPct val="80000"/>
              </a:lnSpc>
              <a:spcBef>
                <a:spcPts val="580"/>
              </a:spcBef>
              <a:spcAft>
                <a:spcPts val="0"/>
              </a:spcAft>
              <a:buClr>
                <a:schemeClr val="accent3"/>
              </a:buClr>
              <a:buSzPts val="1679"/>
              <a:buFont typeface="Arial"/>
              <a:buNone/>
            </a:pPr>
            <a:r>
              <a:rPr lang="en-US" sz="1679" b="1"/>
              <a:t>Q</a:t>
            </a:r>
            <a:r>
              <a:rPr lang="en-US" sz="1679" b="1" i="0" u="none" strike="noStrike" cap="none">
                <a:solidFill>
                  <a:schemeClr val="dk2"/>
                </a:solidFill>
                <a:latin typeface="Georgia"/>
                <a:ea typeface="Georgia"/>
                <a:cs typeface="Georgia"/>
                <a:sym typeface="Georgia"/>
              </a:rPr>
              <a:t>-Z: </a:t>
            </a:r>
            <a:r>
              <a:rPr lang="en-US" sz="1679" b="0" i="0" u="none" strike="noStrike" cap="none">
                <a:solidFill>
                  <a:schemeClr val="dk2"/>
                </a:solidFill>
                <a:latin typeface="Georgia"/>
                <a:ea typeface="Georgia"/>
                <a:cs typeface="Georgia"/>
                <a:sym typeface="Georgia"/>
              </a:rPr>
              <a:t>Mrs. Capoferri </a:t>
            </a:r>
            <a:endParaRPr sz="1679" b="0" i="0" u="none" strike="noStrike" cap="none">
              <a:solidFill>
                <a:schemeClr val="dk2"/>
              </a:solidFill>
              <a:latin typeface="Georgia"/>
              <a:ea typeface="Georgia"/>
              <a:cs typeface="Georgia"/>
              <a:sym typeface="Georgia"/>
            </a:endParaRPr>
          </a:p>
          <a:p>
            <a:pPr marL="64008" marR="0" lvl="0" indent="0" algn="ctr" rtl="0">
              <a:lnSpc>
                <a:spcPct val="80000"/>
              </a:lnSpc>
              <a:spcBef>
                <a:spcPts val="580"/>
              </a:spcBef>
              <a:spcAft>
                <a:spcPts val="0"/>
              </a:spcAft>
              <a:buClr>
                <a:schemeClr val="accent3"/>
              </a:buClr>
              <a:buSzPts val="1679"/>
              <a:buFont typeface="Arial"/>
              <a:buNone/>
            </a:pPr>
            <a:r>
              <a:rPr lang="en-US" sz="1679" b="1" i="0" u="none" strike="noStrike" cap="none">
                <a:solidFill>
                  <a:schemeClr val="dk2"/>
                </a:solidFill>
                <a:latin typeface="Georgia"/>
                <a:ea typeface="Georgia"/>
                <a:cs typeface="Georgia"/>
                <a:sym typeface="Georgia"/>
              </a:rPr>
              <a:t>Career Room: </a:t>
            </a:r>
            <a:r>
              <a:rPr lang="en-US" sz="1679" b="0" i="0" u="none" strike="noStrike" cap="none">
                <a:solidFill>
                  <a:schemeClr val="dk2"/>
                </a:solidFill>
                <a:latin typeface="Georgia"/>
                <a:ea typeface="Georgia"/>
                <a:cs typeface="Georgia"/>
                <a:sym typeface="Georgia"/>
              </a:rPr>
              <a:t>Mrs. </a:t>
            </a:r>
            <a:r>
              <a:rPr lang="en-US" sz="1679"/>
              <a:t>Phillips</a:t>
            </a:r>
            <a:endParaRPr/>
          </a:p>
          <a:p>
            <a:pPr marL="64008" marR="0" lvl="0" indent="0" algn="ctr" rtl="0">
              <a:lnSpc>
                <a:spcPct val="80000"/>
              </a:lnSpc>
              <a:spcBef>
                <a:spcPts val="580"/>
              </a:spcBef>
              <a:spcAft>
                <a:spcPts val="0"/>
              </a:spcAft>
              <a:buClr>
                <a:schemeClr val="accent3"/>
              </a:buClr>
              <a:buSzPts val="1679"/>
              <a:buFont typeface="Arial"/>
              <a:buNone/>
            </a:pPr>
            <a:r>
              <a:rPr lang="en-US" sz="1679" b="1" i="0" u="none" strike="noStrike" cap="none">
                <a:solidFill>
                  <a:schemeClr val="dk2"/>
                </a:solidFill>
                <a:latin typeface="Georgia"/>
                <a:ea typeface="Georgia"/>
                <a:cs typeface="Georgia"/>
                <a:sym typeface="Georgia"/>
              </a:rPr>
              <a:t>College/Career Advisor: </a:t>
            </a:r>
            <a:r>
              <a:rPr lang="en-US" sz="1679" b="0" i="0" u="none" strike="noStrike" cap="none">
                <a:solidFill>
                  <a:schemeClr val="dk2"/>
                </a:solidFill>
                <a:latin typeface="Georgia"/>
                <a:ea typeface="Georgia"/>
                <a:cs typeface="Georgia"/>
                <a:sym typeface="Georgia"/>
              </a:rPr>
              <a:t>M</a:t>
            </a:r>
            <a:r>
              <a:rPr lang="en-US" sz="1679"/>
              <a:t>s. Schick</a:t>
            </a:r>
            <a:endParaRPr sz="1679"/>
          </a:p>
          <a:p>
            <a:pPr marL="64008" marR="0" lvl="0" indent="0" algn="ctr" rtl="0">
              <a:lnSpc>
                <a:spcPct val="80000"/>
              </a:lnSpc>
              <a:spcBef>
                <a:spcPts val="580"/>
              </a:spcBef>
              <a:spcAft>
                <a:spcPts val="0"/>
              </a:spcAft>
              <a:buClr>
                <a:schemeClr val="accent3"/>
              </a:buClr>
              <a:buSzPts val="1679"/>
              <a:buFont typeface="Arial"/>
              <a:buNone/>
            </a:pPr>
            <a:r>
              <a:rPr lang="en-US" sz="1679" b="1"/>
              <a:t>Guidance Secretary</a:t>
            </a:r>
            <a:r>
              <a:rPr lang="en-US" sz="1679"/>
              <a:t>: Rhonda Beane</a:t>
            </a:r>
            <a:endParaRPr sz="1679"/>
          </a:p>
        </p:txBody>
      </p:sp>
      <p:sp>
        <p:nvSpPr>
          <p:cNvPr id="115" name="Google Shape;115;p13" descr="Image result for college clipart"/>
          <p:cNvSpPr/>
          <p:nvPr/>
        </p:nvSpPr>
        <p:spPr>
          <a:xfrm>
            <a:off x="990600" y="914400"/>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pic>
        <p:nvPicPr>
          <p:cNvPr id="116" name="Google Shape;116;p13"/>
          <p:cNvPicPr preferRelativeResize="0"/>
          <p:nvPr/>
        </p:nvPicPr>
        <p:blipFill rotWithShape="1">
          <a:blip r:embed="rId3">
            <a:alphaModFix/>
          </a:blip>
          <a:srcRect/>
          <a:stretch/>
        </p:blipFill>
        <p:spPr>
          <a:xfrm>
            <a:off x="6248400" y="3962400"/>
            <a:ext cx="2362200" cy="2180492"/>
          </a:xfrm>
          <a:prstGeom prst="rect">
            <a:avLst/>
          </a:prstGeom>
          <a:noFill/>
          <a:ln>
            <a:noFill/>
          </a:ln>
        </p:spPr>
      </p:pic>
      <p:sp>
        <p:nvSpPr>
          <p:cNvPr id="117" name="Google Shape;117;p13"/>
          <p:cNvSpPr txBox="1"/>
          <p:nvPr/>
        </p:nvSpPr>
        <p:spPr>
          <a:xfrm>
            <a:off x="990600" y="5943061"/>
            <a:ext cx="5715000" cy="738600"/>
          </a:xfrm>
          <a:prstGeom prst="rect">
            <a:avLst/>
          </a:prstGeom>
          <a:solidFill>
            <a:schemeClr val="lt1"/>
          </a:solidFill>
          <a:ln w="1905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400">
                <a:solidFill>
                  <a:srgbClr val="FF0000"/>
                </a:solidFill>
                <a:latin typeface="Georgia"/>
                <a:ea typeface="Georgia"/>
                <a:cs typeface="Georgia"/>
                <a:sym typeface="Georgia"/>
              </a:rPr>
              <a:t>Come on in, and grab a seat</a:t>
            </a:r>
            <a:r>
              <a:rPr lang="en-US">
                <a:solidFill>
                  <a:srgbClr val="FF0000"/>
                </a:solidFill>
                <a:latin typeface="Georgia"/>
                <a:ea typeface="Georgia"/>
                <a:cs typeface="Georgia"/>
                <a:sym typeface="Georgia"/>
              </a:rPr>
              <a:t>! </a:t>
            </a:r>
            <a:endParaRPr>
              <a:solidFill>
                <a:srgbClr val="FF0000"/>
              </a:solidFill>
              <a:latin typeface="Georgia"/>
              <a:ea typeface="Georgia"/>
              <a:cs typeface="Georgia"/>
              <a:sym typeface="Georgia"/>
            </a:endParaRPr>
          </a:p>
          <a:p>
            <a:pPr marL="0" marR="0" lvl="0" indent="0" algn="ctr" rtl="0">
              <a:spcBef>
                <a:spcPts val="0"/>
              </a:spcBef>
              <a:spcAft>
                <a:spcPts val="0"/>
              </a:spcAft>
              <a:buNone/>
            </a:pPr>
            <a:r>
              <a:rPr lang="en-US">
                <a:solidFill>
                  <a:srgbClr val="FF0000"/>
                </a:solidFill>
                <a:latin typeface="Georgia"/>
                <a:ea typeface="Georgia"/>
                <a:cs typeface="Georgia"/>
                <a:sym typeface="Georgia"/>
              </a:rPr>
              <a:t>There are materials in the back for your reference. </a:t>
            </a:r>
            <a:endParaRPr sz="1400">
              <a:solidFill>
                <a:srgbClr val="FF0000"/>
              </a:solidFill>
              <a:latin typeface="Georgia"/>
              <a:ea typeface="Georgia"/>
              <a:cs typeface="Georgia"/>
              <a:sym typeface="Georgia"/>
            </a:endParaRPr>
          </a:p>
        </p:txBody>
      </p:sp>
      <p:sp>
        <p:nvSpPr>
          <p:cNvPr id="118" name="Google Shape;118;p13"/>
          <p:cNvSpPr txBox="1"/>
          <p:nvPr/>
        </p:nvSpPr>
        <p:spPr>
          <a:xfrm>
            <a:off x="8763000" y="6300735"/>
            <a:ext cx="304800" cy="381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Georgia"/>
                <a:ea typeface="Georgia"/>
                <a:cs typeface="Georgia"/>
                <a:sym typeface="Georgia"/>
              </a:rPr>
              <a:t>P</a:t>
            </a:r>
            <a:endParaRPr sz="1800">
              <a:solidFill>
                <a:schemeClr val="dk1"/>
              </a:solidFill>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1"/>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Words of Advice…</a:t>
            </a:r>
            <a:endParaRPr/>
          </a:p>
        </p:txBody>
      </p:sp>
      <p:sp>
        <p:nvSpPr>
          <p:cNvPr id="192" name="Google Shape;192;p21"/>
          <p:cNvSpPr txBox="1">
            <a:spLocks noGrp="1"/>
          </p:cNvSpPr>
          <p:nvPr>
            <p:ph type="body" idx="1"/>
          </p:nvPr>
        </p:nvSpPr>
        <p:spPr>
          <a:xfrm>
            <a:off x="457200" y="2249424"/>
            <a:ext cx="8229600" cy="4325112"/>
          </a:xfrm>
          <a:prstGeom prst="rect">
            <a:avLst/>
          </a:prstGeom>
          <a:noFill/>
          <a:ln>
            <a:noFill/>
          </a:ln>
        </p:spPr>
        <p:txBody>
          <a:bodyPr spcFirstLastPara="1" wrap="square" lIns="91425" tIns="45700" rIns="91425" bIns="45700" anchor="t" anchorCtr="0">
            <a:noAutofit/>
          </a:bodyPr>
          <a:lstStyle/>
          <a:p>
            <a:pPr marL="365760" marR="0" lvl="0" indent="-256032" algn="l" rtl="0">
              <a:lnSpc>
                <a:spcPct val="90000"/>
              </a:lnSpc>
              <a:spcBef>
                <a:spcPts val="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Colleges want to see independent and responsible students.</a:t>
            </a:r>
            <a:endParaRPr dirty="0"/>
          </a:p>
          <a:p>
            <a:pPr marL="365760" marR="0" lvl="0" indent="-256032" algn="l" rtl="0">
              <a:lnSpc>
                <a:spcPct val="90000"/>
              </a:lnSpc>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Keep in mind your counselor is working with every other senior on his or her caseload. Do NOT wait until the last minute to communicate that you need letters or application materials.</a:t>
            </a:r>
            <a:endParaRPr dirty="0"/>
          </a:p>
          <a:p>
            <a:pPr marL="365760" marR="0" lvl="0" indent="-256032" algn="l" rtl="0">
              <a:lnSpc>
                <a:spcPct val="90000"/>
              </a:lnSpc>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Students should start thinking about a junior or senior teacher who knows them well enough to provide a letter of recommendation.</a:t>
            </a:r>
            <a:endParaRPr dirty="0"/>
          </a:p>
          <a:p>
            <a:pPr marL="822960" lvl="1" indent="-256032">
              <a:lnSpc>
                <a:spcPct val="90000"/>
              </a:lnSpc>
              <a:buClr>
                <a:schemeClr val="accent3"/>
              </a:buClr>
              <a:buSzPts val="2800"/>
              <a:buFont typeface="Georgia"/>
              <a:buChar char="•"/>
            </a:pPr>
            <a:r>
              <a:rPr lang="en-US" b="0" i="0" u="none" strike="noStrike" cap="none" dirty="0">
                <a:solidFill>
                  <a:schemeClr val="dk1"/>
                </a:solidFill>
                <a:latin typeface="Georgia"/>
                <a:ea typeface="Georgia"/>
                <a:cs typeface="Georgia"/>
                <a:sym typeface="Georgia"/>
              </a:rPr>
              <a:t>Stick to the core subject area teachers. </a:t>
            </a:r>
            <a:endParaRPr lang="en-US" b="0" i="0" u="none" strike="noStrike" cap="none" dirty="0" smtClean="0">
              <a:solidFill>
                <a:schemeClr val="dk1"/>
              </a:solidFill>
              <a:latin typeface="Georgia"/>
              <a:ea typeface="Georgia"/>
              <a:cs typeface="Georgia"/>
              <a:sym typeface="Georgia"/>
            </a:endParaRPr>
          </a:p>
          <a:p>
            <a:pPr marL="822960" lvl="1" indent="-256032">
              <a:lnSpc>
                <a:spcPct val="90000"/>
              </a:lnSpc>
              <a:buClr>
                <a:schemeClr val="accent3"/>
              </a:buClr>
              <a:buSzPts val="2800"/>
              <a:buFont typeface="Georgia"/>
              <a:buChar char="•"/>
            </a:pPr>
            <a:r>
              <a:rPr lang="en-US" dirty="0" smtClean="0">
                <a:solidFill>
                  <a:schemeClr val="dk1"/>
                </a:solidFill>
              </a:rPr>
              <a:t>Brag Sheets are helpful to teachers/counselors.</a:t>
            </a:r>
            <a:endParaRPr b="0" i="0" u="none" strike="noStrike" cap="none" dirty="0">
              <a:solidFill>
                <a:schemeClr val="dk1"/>
              </a:solidFill>
              <a:latin typeface="Georgia"/>
              <a:ea typeface="Georgia"/>
              <a:cs typeface="Georgia"/>
              <a:sym typeface="Georgia"/>
            </a:endParaRPr>
          </a:p>
          <a:p>
            <a:pPr marL="365760" marR="0" lvl="0" indent="-78232" algn="l" rtl="0">
              <a:lnSpc>
                <a:spcPct val="90000"/>
              </a:lnSpc>
              <a:spcBef>
                <a:spcPts val="300"/>
              </a:spcBef>
              <a:spcAft>
                <a:spcPts val="0"/>
              </a:spcAft>
              <a:buClr>
                <a:schemeClr val="accent3"/>
              </a:buClr>
              <a:buSzPts val="2800"/>
              <a:buFont typeface="Georgia"/>
              <a:buNone/>
            </a:pPr>
            <a:endParaRPr sz="2800" b="0" i="0" u="none" strike="noStrike" cap="none" dirty="0">
              <a:solidFill>
                <a:schemeClr val="dk1"/>
              </a:solidFill>
              <a:latin typeface="Georgia"/>
              <a:ea typeface="Georgia"/>
              <a:cs typeface="Georgia"/>
              <a:sym typeface="Georgia"/>
            </a:endParaRPr>
          </a:p>
        </p:txBody>
      </p:sp>
      <p:pic>
        <p:nvPicPr>
          <p:cNvPr id="193" name="Google Shape;193;p21"/>
          <p:cNvPicPr preferRelativeResize="0"/>
          <p:nvPr/>
        </p:nvPicPr>
        <p:blipFill rotWithShape="1">
          <a:blip r:embed="rId3">
            <a:alphaModFix/>
          </a:blip>
          <a:srcRect/>
          <a:stretch/>
        </p:blipFill>
        <p:spPr>
          <a:xfrm>
            <a:off x="7010400" y="838200"/>
            <a:ext cx="1567543" cy="121920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2"/>
          <p:cNvSpPr txBox="1">
            <a:spLocks noGrp="1"/>
          </p:cNvSpPr>
          <p:nvPr>
            <p:ph type="title"/>
          </p:nvPr>
        </p:nvSpPr>
        <p:spPr>
          <a:xfrm>
            <a:off x="457200" y="3048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Common Application</a:t>
            </a:r>
            <a:endParaRPr/>
          </a:p>
        </p:txBody>
      </p:sp>
      <p:sp>
        <p:nvSpPr>
          <p:cNvPr id="200" name="Google Shape;200;p22"/>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p>
            <a:pPr marL="365760" marR="0" lvl="0" indent="-256032" algn="l" rtl="0">
              <a:spcBef>
                <a:spcPts val="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More than </a:t>
            </a:r>
            <a:r>
              <a:rPr lang="en-US" dirty="0"/>
              <a:t>7</a:t>
            </a:r>
            <a:r>
              <a:rPr lang="en-US" sz="2800" b="0" i="0" u="none" strike="noStrike" cap="none" dirty="0">
                <a:solidFill>
                  <a:schemeClr val="dk1"/>
                </a:solidFill>
                <a:latin typeface="Georgia"/>
                <a:ea typeface="Georgia"/>
                <a:cs typeface="Georgia"/>
                <a:sym typeface="Georgia"/>
              </a:rPr>
              <a:t>00 Colleges/Universities use Common </a:t>
            </a:r>
            <a:r>
              <a:rPr lang="en-US" sz="2800" b="0" i="0" u="none" strike="noStrike" cap="none" dirty="0" smtClean="0">
                <a:solidFill>
                  <a:schemeClr val="dk1"/>
                </a:solidFill>
                <a:latin typeface="Georgia"/>
                <a:ea typeface="Georgia"/>
                <a:cs typeface="Georgia"/>
                <a:sym typeface="Georgia"/>
              </a:rPr>
              <a:t>Application.</a:t>
            </a:r>
            <a:endParaRPr dirty="0"/>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Been around for 30 years.</a:t>
            </a:r>
            <a:endParaRPr dirty="0"/>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Nearly 1 million students use the Common Application each year to submit over 3.5 million applications via the Common App </a:t>
            </a:r>
            <a:r>
              <a:rPr lang="en-US" sz="2800" b="0" i="0" u="none" strike="noStrike" cap="none" dirty="0" smtClean="0">
                <a:solidFill>
                  <a:schemeClr val="dk1"/>
                </a:solidFill>
                <a:latin typeface="Georgia"/>
                <a:ea typeface="Georgia"/>
                <a:cs typeface="Georgia"/>
                <a:sym typeface="Georgia"/>
              </a:rPr>
              <a:t>Online.</a:t>
            </a:r>
            <a:endParaRPr dirty="0"/>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Efficient &amp; Effective.</a:t>
            </a:r>
            <a:endParaRPr dirty="0"/>
          </a:p>
          <a:p>
            <a:pPr marL="0" marR="0" lvl="0" indent="0" algn="ctr" rtl="0">
              <a:spcBef>
                <a:spcPts val="300"/>
              </a:spcBef>
              <a:spcAft>
                <a:spcPts val="0"/>
              </a:spcAft>
              <a:buClr>
                <a:schemeClr val="accent3"/>
              </a:buClr>
              <a:buSzPts val="2800"/>
              <a:buFont typeface="Georgia"/>
              <a:buNone/>
            </a:pPr>
            <a:r>
              <a:rPr lang="en-US" sz="2800" b="0" i="0" u="none" strike="noStrike" cap="none" dirty="0">
                <a:solidFill>
                  <a:schemeClr val="dk1"/>
                </a:solidFill>
                <a:latin typeface="Georgia"/>
                <a:ea typeface="Georgia"/>
                <a:cs typeface="Georgia"/>
                <a:sym typeface="Georgia"/>
              </a:rPr>
              <a:t>&lt;www.commonapp.org&gt;</a:t>
            </a:r>
            <a:endParaRPr dirty="0"/>
          </a:p>
        </p:txBody>
      </p:sp>
      <p:sp>
        <p:nvSpPr>
          <p:cNvPr id="201" name="Google Shape;201;p22"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EEBQYCAwf/xABHEAABAwMCAwYDBQYDAw0BAAABAgMRAAQFITEGEkETUWFxgZEUIqEHMrHB4RUjQlJi8ILR8SQmcic2REVUY2SSk6KjsrPi/8QAFwEBAQEBAAAAAAAAAAAAAAAAAAEDAv/EACMRAQACAQQCAgMBAAAAAAAAAAABAhESISIxQVEDYTKx8HH/2gAMAwEAAhEDEQA/APtUEJI6etKNtPoaI00T9K6TGsjr3UC20O2+1G+gHuDSgxtTOn8I2oCYJ0PsaY7oPsaSATI6d2tKNdEQPKgceB9jQkb6fjSAOp5fp+tM7Ry0B6ewNCRrsfalyju17qatdk0ARof1pxoDB28aQ2GnmBSIE7e80D1J1B28aCDsJGvjRHQifekBrMR6UDCde8+tOf71rmCZ09h+tOJB+WPOgeusSPekNN59jSiJ+WfIUR05TQONNvxoHkfrRuPuzHhS5Y6D1oGRrsY9aBIOnTwNI7wAPaiIBAEDbag7Cld49jRXATJgAD0NFB5urdQQG2isHyEe9cB241/2Q6/1pr1cbQ8nlcShaeqSAaqEttJwFy7yISvsnhIGu6iPwFQWRdf3+EJ/xpo7a43NoY2jnT/nUZ7tfi7DtENRzqgoP9B76LBKTeXSi21IeVCyr5h8qdIj86o5z+YYwOJeyN2lxxLYCUttplbqyYShI7yTFRLSwzF42LjLZJ63ccTJtbFKUoa6xzkFSiNiZAMbCqX7U3FMWmDfclNo1lmVXBmEpT3k90xW3EKAI5YjfSjXGmkTHlnLjG5qyydlcWecu3rHtgm5tbhptcoIIlK+UKEGNzXeTzFy9nm8BhuRN4Gu3urhxHMi2amBp1Wo7A9ASZ2OhA1BMHwrCcIO/wDKHxe06f3xUwpE7lASRp4CR71VpyiZ9Q0LmFvDb/us9k0XPKAHyGjr38nJy/Sq/h3iG9Vm7rh3iBtpOTt0B1l9lJDd00f4gk/dI6jWtUVaaRHpWE4haWv7UuF1MDVNvcKe5f5OUgT6kVD4+ea2TuJeJXMJxhgrNxR+BvEOouTAhKiUBtRPmCP8VayAAPl9axfEONRxJnc3iFwjkxLPZL/kcU4spV6FAr14Y4pQvg5y9yZPxmLm2vEH7xeRCYHeVGIA3JqrNM1ia9vW74lWn7QcfgGB+5VbuqfVGhc5QpKfMASf+JNXubuTZ4e/ugrlU1brWlUbEJMfWsTe4xeLzHB97cwb56/eVdrmZcdbJUPIQEjwSBWg+0Nwt8FZZOynWOxT/wASyEj6mp5LVrmkR/bvXgjODiHhq2vljluQC1coKYKXE6KkeO/rUrinLDC8P3mQCOZ1tBDTcffWdEjTx+lZxAPC32gFpRSjE55Hyg7IukwI/wAQHqfLWyvG053OXDCxzWeKaUlRjRVy4jp4pbV/8ngapNI158d/36T+Fr1y+4YxV9cOczj1m2484QNVFIKj7zUDFXd9xOHLy3uV2OKDikW5ZSku3QEgrJUDypJ2jUwDOsVQ8OvO3H2LPdhzF9rG3DQ5fvSnnEDrMVoPs7cbc4Hwpa5eVNqlJiPvDQ/WamVvXTqt94GWx+dsGTeYLJv3C2RzGxvUpWh8dQFgcyVd2pHhXvg+IrbiHhteTseZtYQtLjatVMugapPiND5Ed9XwmI28q+dfZyjktuMS0It/2rcpajaQNY9OWmXNcWpMz3GE/gHi57Lst4zNoFtmUMpchQ0uGyJDie/xA/00vEBuBhrxy0uHLe4bYWtDiEpJCgkkaKBH+lZFjhtPEfA2Aubd42uWtbNpy0u0aFKuUaH+k91SsFxOvNYvJ4nLNJs87Z27iLm3P8Xykc6e9JkeU9xBqu7UibaqeO4X/CztzccPY5+9uF3Fw/bNuOuKQkSopBOiQAB4UUuEz/uvitgPg2t/+AUVGFvylYPJeVHYuNpHULb5vzFePwrwaLQVadmZlHwuntzVK+Xy9RWce4kU1xvb4QoSLVbKkKe/8RAWEf8ApknbqKJFZt0uVWz5KSXbSUfd/wBm+75fNpQi1eS6XEmzC1GSsWsH35qlKBUkhKilRBAOhjyrHYDI8RZdvMhF7Zofsb5y1ZSu1lC+UAgqhU9dYimFik2iZjw0edxNpm8VcY3IJ52H0AHlgFJ3Ch4giazuLVxTw82jH3eOOdsmhysXdq82h4JEQFocIBPiDVlwxmn8/hFvOJTa37Tq7d9KYUlDqDB5Z3T+VVGByfEuX4WOWYusebwKdCWF2pDa+RZTEhfMCeWkNIi0RNZ6WwyOayF7bsowd1YWgcC37m5eaHyjXlSlCiSSYGsCJqLxFw7eqzdvxHw64y1lWUdk809o1dNfyqI2O0HwHcKk2mcXmODBm8eRburt1PJQtIWEqSDKSNJEjwqVwne3OS4dx+QvVpW/dsJdUEJCUp5hMAb/AFocq7xt4eNvmso4wnteGr9u4MAtl63KR48wXsPfwp4XCvNZR/NZVba8lcNhsIaMt27Y17NB0Jk6lRAk9wgV48d5O/wuJbvMa60lZuWmVJdbCkkLUEzuDOtWOWyTOExTl3eqU6GgEgIA5nVnQJA2kkgCqm+OPlVYRjIji/O315j3Wba5Rbt2rpcbVKWwuZAUSNVGo73CSzxr+1G3AnF3AS/d25iHLhs/uzHrzT3oHfVtbMZy6ZS9e3rFkpQkW9syF9n4KWr7x74AFedn+3rfPIt765trvGuMLWl1LHI4hxJSAFQogghR6dKYXVMTOJ8IP2gYy/yDGJfxNsbi4scg3cqaS6hBKEzIlRA2rvjFrJZTDW9vZ4u4cUu8t3HUKdZSUtocStWvPBJCenfVrxHkV4vD3N1btdrchPKw2BJccUeVCY8SR9a8sNljnOGLfJ4/kL1xb8yAojlS5EQfJU+1EibaYnG0Sj8aYVXEXD62Gkhu+bIuLRSyAW3k6p1Ex3E+NTeHsavG4lq2uHC9cmXLh3T946oyo+50HcAKoOKr7iHh7h5zIjI2Vw62tpspNlyglSkpJ+/41dNMZ1FzbLXkbR235/3zYteRRTHQ8xjWOlF5aMZjCp4CsclibC7xeRxymWRdurZdS62pK21KJEgKkb7RUfGYjM8HXT7eItf2phH3VOotUuobetSdwjmISpPhIPmd7G7yWRb43tMSh5sWT9qu4UC2CsFKgOUGdjPdNS81mF2l5aYvHtIeyV2FKbS4YQ02mOZxZHQSIA1JPTUiLNrTP+vO7vs1fMKt8djXbJxaY+LvFtlLc7kIQolRHdoPHpXdpiW8Hw2cdjGHXy20pIHMgLcWqZUokgSSZJrt2zzPYlbOXaF10C7RJanuIB5o/wAU14cM8QLyr93j8hbfCZWxUE3DIVzJUDstB6pPjrVc7449QfBLF5Z8MY2wyNmu1uba3Q0sLWhckCJBSo6adaicZ8JnNtpvsU98HmrcHsLpMDmGv7tfekyfKfMHxxvF08V32CybQZHxBbsbiIQ7CEktk/zDm9QY331V4HSyvsHeyciUr5QqD5GizN6Xz7RcBbu2mDsLa4aCX2rdtC0khXKoJAImdaKi8G311lOGcdkb5xCn7thDyg2nlSnmEwBr+dFGU9ytLm4bt7dx95yGmkla1TsAJNfN8uzkn+DxlVYu5TkGLr9sJdK2xywSoJICpIDcJ26VsOLbDJZbFmwsBbdk+tKblT7qkEtcw50gJQdSNJ0iauUoBa7NQSJTBTMgCNvyo0+O2iIl5Yq/ayeNtb63VLNw0lxBnoRNZHgdV32nEwsuw5jnHwVvEwn5UQYG/lI86ncF4fK8PWT+MuPg3LFt5xVkW31laUKUSEKBR47g/r1wZh8nh3sscgLRSb6/cukKYdWoo5oHKQUjuo641i0RK3wmLaxOP+HYUpai4t11w7uOLJUtXhJJ06Vl/s+TeucFtNWa2mud+5BdXJKJdXqE7H3raP8Aa9issBKnI+ULUUgnpJg6elUHA2IyGDwicfkvhVOIccWFsOqUFcyyrZSR31HMW4znvZKexrGI4Tfx9mCLe2sltolUnRJ38a8+A/8AmVg/m/6E11/pFTs4zc3OIu7az7EvvNKbR2qylIkRqQk/hVBgrTinD4C2xibfDvrtWg0278W6kEAaEjstPehHKm875dfaer/dpsH/ALda9f8AvU1H+09amWcBcL5vhWM1bLuDOgQCd/CYqbxhhsrmcHa2Fku1U8l5px124dUkHsyDpCTuRVvkcazmsW9j8uyhTVwgpcbQ4SB4gwNes9KOq3iumfSwBBSI36fNvSUoxEx/irK4uy4pwSBZt3Fll7FtPKyu5dWzcIT0SSEqSvprodOtWNknNvX6rnJN2jLKGillhi4UsrUoiSslAiANInc1cM5p3iUPN3jj/E+PsGLZ65Fkg3r6GloEEyhoHmIB/jO8jlHfVdwQ8cbn83w+405bhThyFoy4pJIbcMKAgkQFg7bTV3w9Y5G2vMrd5b4YuXdwFtfDuqXytJSAlBlI10Uev3qjcSYTIXOexWZwyrVN1ZKWh4PuKSHGVbpkJOs6ijTNd6fSN9qx/wBzLodPiLf/APZFa1H3R0MDrWb43xGSz/DqrCx+FbeW42tan3VBKeVQVAhJJ27hWgty4WUfEJQl6PmDayoDyJAP0qOLTGiIZm9M/adjNf8Aqt/r/WmvCzeDf2rXzb5IW7i2ixPVKVHmg+Zqbd4nKr40tcy0LQ2jFqu3KFvLDh5lA80chA22mvXibhwZd+0yFnc/CZawUVWtzy8wE6FK0/xJI9d4NGmqu0T6w0EGFQT71iGm+b7Yn3mQeRGESHlDUBRd+UH0H0q8af4k7Hs37LGB/Yupu19mfGOzmfD69a9cFh/2YLh95/4rIXa+0uXyOUKMQEpH8KANhr1mTJphnWdET9xhQNYWz4kY4mx9+khKcqVNuIMLaX2LRCknoRXpw1nb60vXOGeKFj9ptoJtroCEXrY6j+sdR+tWfDuOyNjkMs9fJtQzfXfxLfZPKUpHyITBBQP5Z0Ne3E3D1nxFYfDXXM262oOW9w2SHGXBspJ76rTXXOmev08Ps/BTwRg0/wAti0NT/TRU7huwdxeBsMc+8lx22YQ0txMgKIETrRUY3mJtKwEjX86c66kD1pdOlMTBiO+jkjG8mozjzyVvGJQiAgajeJO3SpWncKI0j/Og8WHFug86OQQnQkzqJI9KjN3VwUJPZKUZCVfKoQQCVeeundrU+BGv4mgD+5NBBVevIKlBhRAcCQIV/UCTp4Dw1FNy7Uh5ptSI7RakySdgYnbrNTRvOkilyiZ5QSNjrpQRPinR2P8As6iVpKlRPy7x08PrSYvHFJbDjSgVFR+UKEQT4eA96mQBqN/WgJny9aCD8W/2SXAwrVtZ5CDJIIHd3Ga9XnnE27axKCqOf5SookTt5wPWpQETOh9aRSJI6eINBENw8VqbS2YSEwqD1iT9T7Vyq9cbkLZUUoaK+bUAkEwPYfhU6AO6fKkRpB28jQRGLpbimv3ZCFo5irWBv4eA96HLl9L7o7MltKQEmDvpPp83d0NTAkcoA0A86Bv0nbY0EFF1cc7IUzKVhPMdZExOkeP0rr4l3lMsqnse0/iGvUVM7/1pRO3rQRTcujlPZK+YgAEEbpB7u89a9Ld1bhc50FPKshO/zDv1Fe6tCdtd96I8vc0DI6E/jS6xOnmaU7/rTjqmgU8uytfEminqO72NFAvT6Gg6GPwpq03n2ogpiBPpQA/Cjc6xHrREnUUEDu+lAAbwI96DExNHL/cUKEEyNT0AoGDOmg7t65OmgjTzoA9B10pmB36UANd5ojeBr3mnBJI3ikAANd9OlAGQRtPlQRJ0j60EakdekCgAgyeb2oAAHTSCJ2oMCTO4o1jRO/hTCep+goFEjf60eB1o8AI8YoIncE+lAtj09jT6/oaI0Py6jbSiNO8+VAAmnyz3fWkB4D0FNOpII+lAkwemvrS6n9aNug9qfJCdU6+VAJifm1opDviPCKKBaefpXWw2j0oA0/QUSOUax5xQAI/DpRA2iT5UDWf8hRoBEQfSgNPD2pApMADU+FNIHh9KAogQI89KAED/AEpGJnr5U46kj2FNMetAp9PMUEAkRrOugoPhEelIHvj6UD0B2g+VIj8O6g7AmPpT0jWPpQLSNvoKaROhH0pQO78KYjp7aUAACTCTtQIOn5URyg6R7VzpG/0FA9JgAz5CmII0EHvigkAdx9KXyzMDfwoGDKT1oAglQBjyoO0z+FIH1HpQHykbfQUxAG30oA3ju2o16igQgqH+VFNInqPpRQKfAD0FAgCAObxEUDyHvTB5RB09aAB1I1nu0oJTvp4miYOmvrRuD/nQAGpgyD3RQSIgD8KCYEfnSJk6E+4oGTB8PIUpI/sUxvr9SKADGk+9AKkHc+wpAz189qcgdZPnSmf4o9aDoqHLoaQ1/wBBQNDt/wC6lO/j40DJgneB4ChR5Tr6bUtD97bzpmVagH3oDnkQT+FAA0IIPhpSB1/WnOn/APVAD7wkx5xrRJ6a+MCjmHefeiNdJI86ABgEHeaUyqO7yoJ/uaY/X71ATrv+FChpr9YonXWIj+anOk9PMUHKSBMSPaimDOv50UC5iRuR60wr5Z3nxpgH+zTIUNPzoOBJkjpTJjYkz1miDv8Ama65SEwPxoOJJI1OvjTBiPc0wCf9aYCp9O80HEgqM6RqdaYIBIBPvXXKQYk+9IJPLP50CkjQ+80AzP8AnRBnb60xMbfWgQVIJmPCkDI06V1BgH86IPX/AOxoEVfLr+NJRI0JMeddBOx7vGgkkwPxoFIB+XU0Se760wkx+tAQZ3PvQInTTUd9IKPefeutRoBHqaBM/rQckjYGaZVAj03p8pnc+9Eaak/+ag5EetHMYA/OugDP60EKJ16eNAtNyaKcH+1Gig//2Q=="/>
          <p:cNvSpPr/>
          <p:nvPr/>
        </p:nvSpPr>
        <p:spPr>
          <a:xfrm>
            <a:off x="52388" y="-504825"/>
            <a:ext cx="1333500" cy="10382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2" name="Google Shape;202;p22"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EEBQYCAwf/xABHEAABAwMCAwYDBQYDAw0BAAABAgMRAAQFITEGEkETUWFxgZEUIqEHMrHB4RUjQlJi8ILR8SQmcic2REVUY2SSk6KjsrPi/8QAFwEBAQEBAAAAAAAAAAAAAAAAAAEDAv/EACMRAQACAQQCAgMBAAAAAAAAAAABAhESISIxQVEDYTKx8HH/2gAMAwEAAhEDEQA/APtUEJI6etKNtPoaI00T9K6TGsjr3UC20O2+1G+gHuDSgxtTOn8I2oCYJ0PsaY7oPsaSATI6d2tKNdEQPKgceB9jQkb6fjSAOp5fp+tM7Ry0B6ewNCRrsfalyju17qatdk0ARof1pxoDB28aQ2GnmBSIE7e80D1J1B28aCDsJGvjRHQifekBrMR6UDCde8+tOf71rmCZ09h+tOJB+WPOgeusSPekNN59jSiJ+WfIUR05TQONNvxoHkfrRuPuzHhS5Y6D1oGRrsY9aBIOnTwNI7wAPaiIBAEDbag7Cld49jRXATJgAD0NFB5urdQQG2isHyEe9cB241/2Q6/1pr1cbQ8nlcShaeqSAaqEttJwFy7yISvsnhIGu6iPwFQWRdf3+EJ/xpo7a43NoY2jnT/nUZ7tfi7DtENRzqgoP9B76LBKTeXSi21IeVCyr5h8qdIj86o5z+YYwOJeyN2lxxLYCUttplbqyYShI7yTFRLSwzF42LjLZJ63ccTJtbFKUoa6xzkFSiNiZAMbCqX7U3FMWmDfclNo1lmVXBmEpT3k90xW3EKAI5YjfSjXGmkTHlnLjG5qyydlcWecu3rHtgm5tbhptcoIIlK+UKEGNzXeTzFy9nm8BhuRN4Gu3urhxHMi2amBp1Wo7A9ASZ2OhA1BMHwrCcIO/wDKHxe06f3xUwpE7lASRp4CR71VpyiZ9Q0LmFvDb/us9k0XPKAHyGjr38nJy/Sq/h3iG9Vm7rh3iBtpOTt0B1l9lJDd00f4gk/dI6jWtUVaaRHpWE4haWv7UuF1MDVNvcKe5f5OUgT6kVD4+ea2TuJeJXMJxhgrNxR+BvEOouTAhKiUBtRPmCP8VayAAPl9axfEONRxJnc3iFwjkxLPZL/kcU4spV6FAr14Y4pQvg5y9yZPxmLm2vEH7xeRCYHeVGIA3JqrNM1ia9vW74lWn7QcfgGB+5VbuqfVGhc5QpKfMASf+JNXubuTZ4e/ugrlU1brWlUbEJMfWsTe4xeLzHB97cwb56/eVdrmZcdbJUPIQEjwSBWg+0Nwt8FZZOynWOxT/wASyEj6mp5LVrmkR/bvXgjODiHhq2vljluQC1coKYKXE6KkeO/rUrinLDC8P3mQCOZ1tBDTcffWdEjTx+lZxAPC32gFpRSjE55Hyg7IukwI/wAQHqfLWyvG053OXDCxzWeKaUlRjRVy4jp4pbV/8ngapNI158d/36T+Fr1y+4YxV9cOczj1m2484QNVFIKj7zUDFXd9xOHLy3uV2OKDikW5ZSku3QEgrJUDypJ2jUwDOsVQ8OvO3H2LPdhzF9rG3DQ5fvSnnEDrMVoPs7cbc4Hwpa5eVNqlJiPvDQ/WamVvXTqt94GWx+dsGTeYLJv3C2RzGxvUpWh8dQFgcyVd2pHhXvg+IrbiHhteTseZtYQtLjatVMugapPiND5Ed9XwmI28q+dfZyjktuMS0It/2rcpajaQNY9OWmXNcWpMz3GE/gHi57Lst4zNoFtmUMpchQ0uGyJDie/xA/00vEBuBhrxy0uHLe4bYWtDiEpJCgkkaKBH+lZFjhtPEfA2Aubd42uWtbNpy0u0aFKuUaH+k91SsFxOvNYvJ4nLNJs87Z27iLm3P8Xykc6e9JkeU9xBqu7UibaqeO4X/CztzccPY5+9uF3Fw/bNuOuKQkSopBOiQAB4UUuEz/uvitgPg2t/+AUVGFvylYPJeVHYuNpHULb5vzFePwrwaLQVadmZlHwuntzVK+Xy9RWce4kU1xvb4QoSLVbKkKe/8RAWEf8ApknbqKJFZt0uVWz5KSXbSUfd/wBm+75fNpQi1eS6XEmzC1GSsWsH35qlKBUkhKilRBAOhjyrHYDI8RZdvMhF7Zofsb5y1ZSu1lC+UAgqhU9dYimFik2iZjw0edxNpm8VcY3IJ52H0AHlgFJ3Ch4giazuLVxTw82jH3eOOdsmhysXdq82h4JEQFocIBPiDVlwxmn8/hFvOJTa37Tq7d9KYUlDqDB5Z3T+VVGByfEuX4WOWYusebwKdCWF2pDa+RZTEhfMCeWkNIi0RNZ6WwyOayF7bsowd1YWgcC37m5eaHyjXlSlCiSSYGsCJqLxFw7eqzdvxHw64y1lWUdk809o1dNfyqI2O0HwHcKk2mcXmODBm8eRburt1PJQtIWEqSDKSNJEjwqVwne3OS4dx+QvVpW/dsJdUEJCUp5hMAb/AFocq7xt4eNvmso4wnteGr9u4MAtl63KR48wXsPfwp4XCvNZR/NZVba8lcNhsIaMt27Y17NB0Jk6lRAk9wgV48d5O/wuJbvMa60lZuWmVJdbCkkLUEzuDOtWOWyTOExTl3eqU6GgEgIA5nVnQJA2kkgCqm+OPlVYRjIji/O315j3Wba5Rbt2rpcbVKWwuZAUSNVGo73CSzxr+1G3AnF3AS/d25iHLhs/uzHrzT3oHfVtbMZy6ZS9e3rFkpQkW9syF9n4KWr7x74AFedn+3rfPIt765trvGuMLWl1LHI4hxJSAFQogghR6dKYXVMTOJ8IP2gYy/yDGJfxNsbi4scg3cqaS6hBKEzIlRA2rvjFrJZTDW9vZ4u4cUu8t3HUKdZSUtocStWvPBJCenfVrxHkV4vD3N1btdrchPKw2BJccUeVCY8SR9a8sNljnOGLfJ4/kL1xb8yAojlS5EQfJU+1EibaYnG0Sj8aYVXEXD62Gkhu+bIuLRSyAW3k6p1Ex3E+NTeHsavG4lq2uHC9cmXLh3T946oyo+50HcAKoOKr7iHh7h5zIjI2Vw62tpspNlyglSkpJ+/41dNMZ1FzbLXkbR235/3zYteRRTHQ8xjWOlF5aMZjCp4CsclibC7xeRxymWRdurZdS62pK21KJEgKkb7RUfGYjM8HXT7eItf2phH3VOotUuobetSdwjmISpPhIPmd7G7yWRb43tMSh5sWT9qu4UC2CsFKgOUGdjPdNS81mF2l5aYvHtIeyV2FKbS4YQ02mOZxZHQSIA1JPTUiLNrTP+vO7vs1fMKt8djXbJxaY+LvFtlLc7kIQolRHdoPHpXdpiW8Hw2cdjGHXy20pIHMgLcWqZUokgSSZJrt2zzPYlbOXaF10C7RJanuIB5o/wAU14cM8QLyr93j8hbfCZWxUE3DIVzJUDstB6pPjrVc7449QfBLF5Z8MY2wyNmu1uba3Q0sLWhckCJBSo6adaicZ8JnNtpvsU98HmrcHsLpMDmGv7tfekyfKfMHxxvF08V32CybQZHxBbsbiIQ7CEktk/zDm9QY331V4HSyvsHeyciUr5QqD5GizN6Xz7RcBbu2mDsLa4aCX2rdtC0khXKoJAImdaKi8G311lOGcdkb5xCn7thDyg2nlSnmEwBr+dFGU9ytLm4bt7dx95yGmkla1TsAJNfN8uzkn+DxlVYu5TkGLr9sJdK2xywSoJICpIDcJ26VsOLbDJZbFmwsBbdk+tKblT7qkEtcw50gJQdSNJ0iauUoBa7NQSJTBTMgCNvyo0+O2iIl5Yq/ayeNtb63VLNw0lxBnoRNZHgdV32nEwsuw5jnHwVvEwn5UQYG/lI86ncF4fK8PWT+MuPg3LFt5xVkW31laUKUSEKBR47g/r1wZh8nh3sscgLRSb6/cukKYdWoo5oHKQUjuo641i0RK3wmLaxOP+HYUpai4t11w7uOLJUtXhJJ06Vl/s+TeucFtNWa2mud+5BdXJKJdXqE7H3raP8Aa9issBKnI+ULUUgnpJg6elUHA2IyGDwicfkvhVOIccWFsOqUFcyyrZSR31HMW4znvZKexrGI4Tfx9mCLe2sltolUnRJ38a8+A/8AmVg/m/6E11/pFTs4zc3OIu7az7EvvNKbR2qylIkRqQk/hVBgrTinD4C2xibfDvrtWg0278W6kEAaEjstPehHKm875dfaer/dpsH/ALda9f8AvU1H+09amWcBcL5vhWM1bLuDOgQCd/CYqbxhhsrmcHa2Fku1U8l5px124dUkHsyDpCTuRVvkcazmsW9j8uyhTVwgpcbQ4SB4gwNes9KOq3iumfSwBBSI36fNvSUoxEx/irK4uy4pwSBZt3Fll7FtPKyu5dWzcIT0SSEqSvprodOtWNknNvX6rnJN2jLKGillhi4UsrUoiSslAiANInc1cM5p3iUPN3jj/E+PsGLZ65Fkg3r6GloEEyhoHmIB/jO8jlHfVdwQ8cbn83w+405bhThyFoy4pJIbcMKAgkQFg7bTV3w9Y5G2vMrd5b4YuXdwFtfDuqXytJSAlBlI10Uev3qjcSYTIXOexWZwyrVN1ZKWh4PuKSHGVbpkJOs6ijTNd6fSN9qx/wBzLodPiLf/APZFa1H3R0MDrWb43xGSz/DqrCx+FbeW42tan3VBKeVQVAhJJ27hWgty4WUfEJQl6PmDayoDyJAP0qOLTGiIZm9M/adjNf8Aqt/r/WmvCzeDf2rXzb5IW7i2ixPVKVHmg+Zqbd4nKr40tcy0LQ2jFqu3KFvLDh5lA80chA22mvXibhwZd+0yFnc/CZawUVWtzy8wE6FK0/xJI9d4NGmqu0T6w0EGFQT71iGm+b7Yn3mQeRGESHlDUBRd+UH0H0q8af4k7Hs37LGB/Yupu19mfGOzmfD69a9cFh/2YLh95/4rIXa+0uXyOUKMQEpH8KANhr1mTJphnWdET9xhQNYWz4kY4mx9+khKcqVNuIMLaX2LRCknoRXpw1nb60vXOGeKFj9ptoJtroCEXrY6j+sdR+tWfDuOyNjkMs9fJtQzfXfxLfZPKUpHyITBBQP5Z0Ne3E3D1nxFYfDXXM262oOW9w2SHGXBspJ76rTXXOmev08Ps/BTwRg0/wAti0NT/TRU7huwdxeBsMc+8lx22YQ0txMgKIETrRUY3mJtKwEjX86c66kD1pdOlMTBiO+jkjG8mozjzyVvGJQiAgajeJO3SpWncKI0j/Og8WHFug86OQQnQkzqJI9KjN3VwUJPZKUZCVfKoQQCVeeundrU+BGv4mgD+5NBBVevIKlBhRAcCQIV/UCTp4Dw1FNy7Uh5ptSI7RakySdgYnbrNTRvOkilyiZ5QSNjrpQRPinR2P8As6iVpKlRPy7x08PrSYvHFJbDjSgVFR+UKEQT4eA96mQBqN/WgJny9aCD8W/2SXAwrVtZ5CDJIIHd3Ga9XnnE27axKCqOf5SookTt5wPWpQETOh9aRSJI6eINBENw8VqbS2YSEwqD1iT9T7Vyq9cbkLZUUoaK+bUAkEwPYfhU6AO6fKkRpB28jQRGLpbimv3ZCFo5irWBv4eA96HLl9L7o7MltKQEmDvpPp83d0NTAkcoA0A86Bv0nbY0EFF1cc7IUzKVhPMdZExOkeP0rr4l3lMsqnse0/iGvUVM7/1pRO3rQRTcujlPZK+YgAEEbpB7u89a9Ld1bhc50FPKshO/zDv1Fe6tCdtd96I8vc0DI6E/jS6xOnmaU7/rTjqmgU8uytfEminqO72NFAvT6Gg6GPwpq03n2ogpiBPpQA/Cjc6xHrREnUUEDu+lAAbwI96DExNHL/cUKEEyNT0AoGDOmg7t65OmgjTzoA9B10pmB36UANd5ojeBr3mnBJI3ikAANd9OlAGQRtPlQRJ0j60EakdekCgAgyeb2oAAHTSCJ2oMCTO4o1jRO/hTCep+goFEjf60eB1o8AI8YoIncE+lAtj09jT6/oaI0Py6jbSiNO8+VAAmnyz3fWkB4D0FNOpII+lAkwemvrS6n9aNug9qfJCdU6+VAJifm1opDviPCKKBaefpXWw2j0oA0/QUSOUax5xQAI/DpRA2iT5UDWf8hRoBEQfSgNPD2pApMADU+FNIHh9KAogQI89KAED/AEpGJnr5U46kj2FNMetAp9PMUEAkRrOugoPhEelIHvj6UD0B2g+VIj8O6g7AmPpT0jWPpQLSNvoKaROhH0pQO78KYjp7aUAACTCTtQIOn5URyg6R7VzpG/0FA9JgAz5CmII0EHvigkAdx9KXyzMDfwoGDKT1oAglQBjyoO0z+FIH1HpQHykbfQUxAG30oA3ju2o16igQgqH+VFNInqPpRQKfAD0FAgCAObxEUDyHvTB5RB09aAB1I1nu0oJTvp4miYOmvrRuD/nQAGpgyD3RQSIgD8KCYEfnSJk6E+4oGTB8PIUpI/sUxvr9SKADGk+9AKkHc+wpAz189qcgdZPnSmf4o9aDoqHLoaQ1/wBBQNDt/wC6lO/j40DJgneB4ChR5Tr6bUtD97bzpmVagH3oDnkQT+FAA0IIPhpSB1/WnOn/APVAD7wkx5xrRJ6a+MCjmHefeiNdJI86ABgEHeaUyqO7yoJ/uaY/X71ATrv+FChpr9YonXWIj+anOk9PMUHKSBMSPaimDOv50UC5iRuR60wr5Z3nxpgH+zTIUNPzoOBJkjpTJjYkz1miDv8Ama65SEwPxoOJJI1OvjTBiPc0wCf9aYCp9O80HEgqM6RqdaYIBIBPvXXKQYk+9IJPLP50CkjQ+80AzP8AnRBnb60xMbfWgQVIJmPCkDI06V1BgH86IPX/AOxoEVfLr+NJRI0JMeddBOx7vGgkkwPxoFIB+XU0Se760wkx+tAQZ3PvQInTTUd9IKPefeutRoBHqaBM/rQckjYGaZVAj03p8pnc+9Eaak/+ag5EetHMYA/OugDP60EKJ16eNAtNyaKcH+1Gig//2Q=="/>
          <p:cNvSpPr/>
          <p:nvPr/>
        </p:nvSpPr>
        <p:spPr>
          <a:xfrm>
            <a:off x="52388" y="-504825"/>
            <a:ext cx="1333500" cy="10382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3" name="Google Shape;203;p22"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EEBQYCAwf/xABHEAABAwMCAwYDBQYDAw0BAAABAgMRAAQFITEGEkETUWFxgZEUIqEHMrHB4RUjQlJi8ILR8SQmcic2REVUY2SSk6KjsrPi/8QAFwEBAQEBAAAAAAAAAAAAAAAAAAEDAv/EACMRAQACAQQCAgMBAAAAAAAAAAABAhESISIxQVEDYTKx8HH/2gAMAwEAAhEDEQA/APtUEJI6etKNtPoaI00T9K6TGsjr3UC20O2+1G+gHuDSgxtTOn8I2oCYJ0PsaY7oPsaSATI6d2tKNdEQPKgceB9jQkb6fjSAOp5fp+tM7Ry0B6ewNCRrsfalyju17qatdk0ARof1pxoDB28aQ2GnmBSIE7e80D1J1B28aCDsJGvjRHQifekBrMR6UDCde8+tOf71rmCZ09h+tOJB+WPOgeusSPekNN59jSiJ+WfIUR05TQONNvxoHkfrRuPuzHhS5Y6D1oGRrsY9aBIOnTwNI7wAPaiIBAEDbag7Cld49jRXATJgAD0NFB5urdQQG2isHyEe9cB241/2Q6/1pr1cbQ8nlcShaeqSAaqEttJwFy7yISvsnhIGu6iPwFQWRdf3+EJ/xpo7a43NoY2jnT/nUZ7tfi7DtENRzqgoP9B76LBKTeXSi21IeVCyr5h8qdIj86o5z+YYwOJeyN2lxxLYCUttplbqyYShI7yTFRLSwzF42LjLZJ63ccTJtbFKUoa6xzkFSiNiZAMbCqX7U3FMWmDfclNo1lmVXBmEpT3k90xW3EKAI5YjfSjXGmkTHlnLjG5qyydlcWecu3rHtgm5tbhptcoIIlK+UKEGNzXeTzFy9nm8BhuRN4Gu3urhxHMi2amBp1Wo7A9ASZ2OhA1BMHwrCcIO/wDKHxe06f3xUwpE7lASRp4CR71VpyiZ9Q0LmFvDb/us9k0XPKAHyGjr38nJy/Sq/h3iG9Vm7rh3iBtpOTt0B1l9lJDd00f4gk/dI6jWtUVaaRHpWE4haWv7UuF1MDVNvcKe5f5OUgT6kVD4+ea2TuJeJXMJxhgrNxR+BvEOouTAhKiUBtRPmCP8VayAAPl9axfEONRxJnc3iFwjkxLPZL/kcU4spV6FAr14Y4pQvg5y9yZPxmLm2vEH7xeRCYHeVGIA3JqrNM1ia9vW74lWn7QcfgGB+5VbuqfVGhc5QpKfMASf+JNXubuTZ4e/ugrlU1brWlUbEJMfWsTe4xeLzHB97cwb56/eVdrmZcdbJUPIQEjwSBWg+0Nwt8FZZOynWOxT/wASyEj6mp5LVrmkR/bvXgjODiHhq2vljluQC1coKYKXE6KkeO/rUrinLDC8P3mQCOZ1tBDTcffWdEjTx+lZxAPC32gFpRSjE55Hyg7IukwI/wAQHqfLWyvG053OXDCxzWeKaUlRjRVy4jp4pbV/8ngapNI158d/36T+Fr1y+4YxV9cOczj1m2484QNVFIKj7zUDFXd9xOHLy3uV2OKDikW5ZSku3QEgrJUDypJ2jUwDOsVQ8OvO3H2LPdhzF9rG3DQ5fvSnnEDrMVoPs7cbc4Hwpa5eVNqlJiPvDQ/WamVvXTqt94GWx+dsGTeYLJv3C2RzGxvUpWh8dQFgcyVd2pHhXvg+IrbiHhteTseZtYQtLjatVMugapPiND5Ed9XwmI28q+dfZyjktuMS0It/2rcpajaQNY9OWmXNcWpMz3GE/gHi57Lst4zNoFtmUMpchQ0uGyJDie/xA/00vEBuBhrxy0uHLe4bYWtDiEpJCgkkaKBH+lZFjhtPEfA2Aubd42uWtbNpy0u0aFKuUaH+k91SsFxOvNYvJ4nLNJs87Z27iLm3P8Xykc6e9JkeU9xBqu7UibaqeO4X/CztzccPY5+9uF3Fw/bNuOuKQkSopBOiQAB4UUuEz/uvitgPg2t/+AUVGFvylYPJeVHYuNpHULb5vzFePwrwaLQVadmZlHwuntzVK+Xy9RWce4kU1xvb4QoSLVbKkKe/8RAWEf8ApknbqKJFZt0uVWz5KSXbSUfd/wBm+75fNpQi1eS6XEmzC1GSsWsH35qlKBUkhKilRBAOhjyrHYDI8RZdvMhF7Zofsb5y1ZSu1lC+UAgqhU9dYimFik2iZjw0edxNpm8VcY3IJ52H0AHlgFJ3Ch4giazuLVxTw82jH3eOOdsmhysXdq82h4JEQFocIBPiDVlwxmn8/hFvOJTa37Tq7d9KYUlDqDB5Z3T+VVGByfEuX4WOWYusebwKdCWF2pDa+RZTEhfMCeWkNIi0RNZ6WwyOayF7bsowd1YWgcC37m5eaHyjXlSlCiSSYGsCJqLxFw7eqzdvxHw64y1lWUdk809o1dNfyqI2O0HwHcKk2mcXmODBm8eRburt1PJQtIWEqSDKSNJEjwqVwne3OS4dx+QvVpW/dsJdUEJCUp5hMAb/AFocq7xt4eNvmso4wnteGr9u4MAtl63KR48wXsPfwp4XCvNZR/NZVba8lcNhsIaMt27Y17NB0Jk6lRAk9wgV48d5O/wuJbvMa60lZuWmVJdbCkkLUEzuDOtWOWyTOExTl3eqU6GgEgIA5nVnQJA2kkgCqm+OPlVYRjIji/O315j3Wba5Rbt2rpcbVKWwuZAUSNVGo73CSzxr+1G3AnF3AS/d25iHLhs/uzHrzT3oHfVtbMZy6ZS9e3rFkpQkW9syF9n4KWr7x74AFedn+3rfPIt765trvGuMLWl1LHI4hxJSAFQogghR6dKYXVMTOJ8IP2gYy/yDGJfxNsbi4scg3cqaS6hBKEzIlRA2rvjFrJZTDW9vZ4u4cUu8t3HUKdZSUtocStWvPBJCenfVrxHkV4vD3N1btdrchPKw2BJccUeVCY8SR9a8sNljnOGLfJ4/kL1xb8yAojlS5EQfJU+1EibaYnG0Sj8aYVXEXD62Gkhu+bIuLRSyAW3k6p1Ex3E+NTeHsavG4lq2uHC9cmXLh3T946oyo+50HcAKoOKr7iHh7h5zIjI2Vw62tpspNlyglSkpJ+/41dNMZ1FzbLXkbR235/3zYteRRTHQ8xjWOlF5aMZjCp4CsclibC7xeRxymWRdurZdS62pK21KJEgKkb7RUfGYjM8HXT7eItf2phH3VOotUuobetSdwjmISpPhIPmd7G7yWRb43tMSh5sWT9qu4UC2CsFKgOUGdjPdNS81mF2l5aYvHtIeyV2FKbS4YQ02mOZxZHQSIA1JPTUiLNrTP+vO7vs1fMKt8djXbJxaY+LvFtlLc7kIQolRHdoPHpXdpiW8Hw2cdjGHXy20pIHMgLcWqZUokgSSZJrt2zzPYlbOXaF10C7RJanuIB5o/wAU14cM8QLyr93j8hbfCZWxUE3DIVzJUDstB6pPjrVc7449QfBLF5Z8MY2wyNmu1uba3Q0sLWhckCJBSo6adaicZ8JnNtpvsU98HmrcHsLpMDmGv7tfekyfKfMHxxvF08V32CybQZHxBbsbiIQ7CEktk/zDm9QY331V4HSyvsHeyciUr5QqD5GizN6Xz7RcBbu2mDsLa4aCX2rdtC0khXKoJAImdaKi8G311lOGcdkb5xCn7thDyg2nlSnmEwBr+dFGU9ytLm4bt7dx95yGmkla1TsAJNfN8uzkn+DxlVYu5TkGLr9sJdK2xywSoJICpIDcJ26VsOLbDJZbFmwsBbdk+tKblT7qkEtcw50gJQdSNJ0iauUoBa7NQSJTBTMgCNvyo0+O2iIl5Yq/ayeNtb63VLNw0lxBnoRNZHgdV32nEwsuw5jnHwVvEwn5UQYG/lI86ncF4fK8PWT+MuPg3LFt5xVkW31laUKUSEKBR47g/r1wZh8nh3sscgLRSb6/cukKYdWoo5oHKQUjuo641i0RK3wmLaxOP+HYUpai4t11w7uOLJUtXhJJ06Vl/s+TeucFtNWa2mud+5BdXJKJdXqE7H3raP8Aa9issBKnI+ULUUgnpJg6elUHA2IyGDwicfkvhVOIccWFsOqUFcyyrZSR31HMW4znvZKexrGI4Tfx9mCLe2sltolUnRJ38a8+A/8AmVg/m/6E11/pFTs4zc3OIu7az7EvvNKbR2qylIkRqQk/hVBgrTinD4C2xibfDvrtWg0278W6kEAaEjstPehHKm875dfaer/dpsH/ALda9f8AvU1H+09amWcBcL5vhWM1bLuDOgQCd/CYqbxhhsrmcHa2Fku1U8l5px124dUkHsyDpCTuRVvkcazmsW9j8uyhTVwgpcbQ4SB4gwNes9KOq3iumfSwBBSI36fNvSUoxEx/irK4uy4pwSBZt3Fll7FtPKyu5dWzcIT0SSEqSvprodOtWNknNvX6rnJN2jLKGillhi4UsrUoiSslAiANInc1cM5p3iUPN3jj/E+PsGLZ65Fkg3r6GloEEyhoHmIB/jO8jlHfVdwQ8cbn83w+405bhThyFoy4pJIbcMKAgkQFg7bTV3w9Y5G2vMrd5b4YuXdwFtfDuqXytJSAlBlI10Uev3qjcSYTIXOexWZwyrVN1ZKWh4PuKSHGVbpkJOs6ijTNd6fSN9qx/wBzLodPiLf/APZFa1H3R0MDrWb43xGSz/DqrCx+FbeW42tan3VBKeVQVAhJJ27hWgty4WUfEJQl6PmDayoDyJAP0qOLTGiIZm9M/adjNf8Aqt/r/WmvCzeDf2rXzb5IW7i2ixPVKVHmg+Zqbd4nKr40tcy0LQ2jFqu3KFvLDh5lA80chA22mvXibhwZd+0yFnc/CZawUVWtzy8wE6FK0/xJI9d4NGmqu0T6w0EGFQT71iGm+b7Yn3mQeRGESHlDUBRd+UH0H0q8af4k7Hs37LGB/Yupu19mfGOzmfD69a9cFh/2YLh95/4rIXa+0uXyOUKMQEpH8KANhr1mTJphnWdET9xhQNYWz4kY4mx9+khKcqVNuIMLaX2LRCknoRXpw1nb60vXOGeKFj9ptoJtroCEXrY6j+sdR+tWfDuOyNjkMs9fJtQzfXfxLfZPKUpHyITBBQP5Z0Ne3E3D1nxFYfDXXM262oOW9w2SHGXBspJ76rTXXOmev08Ps/BTwRg0/wAti0NT/TRU7huwdxeBsMc+8lx22YQ0txMgKIETrRUY3mJtKwEjX86c66kD1pdOlMTBiO+jkjG8mozjzyVvGJQiAgajeJO3SpWncKI0j/Og8WHFug86OQQnQkzqJI9KjN3VwUJPZKUZCVfKoQQCVeeundrU+BGv4mgD+5NBBVevIKlBhRAcCQIV/UCTp4Dw1FNy7Uh5ptSI7RakySdgYnbrNTRvOkilyiZ5QSNjrpQRPinR2P8As6iVpKlRPy7x08PrSYvHFJbDjSgVFR+UKEQT4eA96mQBqN/WgJny9aCD8W/2SXAwrVtZ5CDJIIHd3Ga9XnnE27axKCqOf5SookTt5wPWpQETOh9aRSJI6eINBENw8VqbS2YSEwqD1iT9T7Vyq9cbkLZUUoaK+bUAkEwPYfhU6AO6fKkRpB28jQRGLpbimv3ZCFo5irWBv4eA96HLl9L7o7MltKQEmDvpPp83d0NTAkcoA0A86Bv0nbY0EFF1cc7IUzKVhPMdZExOkeP0rr4l3lMsqnse0/iGvUVM7/1pRO3rQRTcujlPZK+YgAEEbpB7u89a9Ld1bhc50FPKshO/zDv1Fe6tCdtd96I8vc0DI6E/jS6xOnmaU7/rTjqmgU8uytfEminqO72NFAvT6Gg6GPwpq03n2ogpiBPpQA/Cjc6xHrREnUUEDu+lAAbwI96DExNHL/cUKEEyNT0AoGDOmg7t65OmgjTzoA9B10pmB36UANd5ojeBr3mnBJI3ikAANd9OlAGQRtPlQRJ0j60EakdekCgAgyeb2oAAHTSCJ2oMCTO4o1jRO/hTCep+goFEjf60eB1o8AI8YoIncE+lAtj09jT6/oaI0Py6jbSiNO8+VAAmnyz3fWkB4D0FNOpII+lAkwemvrS6n9aNug9qfJCdU6+VAJifm1opDviPCKKBaefpXWw2j0oA0/QUSOUax5xQAI/DpRA2iT5UDWf8hRoBEQfSgNPD2pApMADU+FNIHh9KAogQI89KAED/AEpGJnr5U46kj2FNMetAp9PMUEAkRrOugoPhEelIHvj6UD0B2g+VIj8O6g7AmPpT0jWPpQLSNvoKaROhH0pQO78KYjp7aUAACTCTtQIOn5URyg6R7VzpG/0FA9JgAz5CmII0EHvigkAdx9KXyzMDfwoGDKT1oAglQBjyoO0z+FIH1HpQHykbfQUxAG30oA3ju2o16igQgqH+VFNInqPpRQKfAD0FAgCAObxEUDyHvTB5RB09aAB1I1nu0oJTvp4miYOmvrRuD/nQAGpgyD3RQSIgD8KCYEfnSJk6E+4oGTB8PIUpI/sUxvr9SKADGk+9AKkHc+wpAz189qcgdZPnSmf4o9aDoqHLoaQ1/wBBQNDt/wC6lO/j40DJgneB4ChR5Tr6bUtD97bzpmVagH3oDnkQT+FAA0IIPhpSB1/WnOn/APVAD7wkx5xrRJ6a+MCjmHefeiNdJI86ABgEHeaUyqO7yoJ/uaY/X71ATrv+FChpr9YonXWIj+anOk9PMUHKSBMSPaimDOv50UC5iRuR60wr5Z3nxpgH+zTIUNPzoOBJkjpTJjYkz1miDv8Ama65SEwPxoOJJI1OvjTBiPc0wCf9aYCp9O80HEgqM6RqdaYIBIBPvXXKQYk+9IJPLP50CkjQ+80AzP8AnRBnb60xMbfWgQVIJmPCkDI06V1BgH86IPX/AOxoEVfLr+NJRI0JMeddBOx7vGgkkwPxoFIB+XU0Se760wkx+tAQZ3PvQInTTUd9IKPefeutRoBHqaBM/rQckjYGaZVAj03p8pnc+9Eaak/+ag5EetHMYA/OugDP60EKJ16eNAtNyaKcH+1Gig//2Q=="/>
          <p:cNvSpPr/>
          <p:nvPr/>
        </p:nvSpPr>
        <p:spPr>
          <a:xfrm>
            <a:off x="52388" y="-504825"/>
            <a:ext cx="1333500" cy="10382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4" name="Google Shape;204;p22" descr="http://t0.gstatic.com/images?q=tbn:ANd9GcSazQJTfDFsAnmuZd6B1IkpBxx8KfTD0dhuYQGA6uFcePXiT-y9"/>
          <p:cNvPicPr preferRelativeResize="0"/>
          <p:nvPr/>
        </p:nvPicPr>
        <p:blipFill rotWithShape="1">
          <a:blip r:embed="rId3">
            <a:alphaModFix/>
          </a:blip>
          <a:srcRect/>
          <a:stretch/>
        </p:blipFill>
        <p:spPr>
          <a:xfrm>
            <a:off x="3276600" y="5110270"/>
            <a:ext cx="2552700" cy="115252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3"/>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Finally…</a:t>
            </a:r>
            <a:endParaRPr sz="4000" b="0" i="0" u="none" strike="noStrike" cap="none">
              <a:solidFill>
                <a:schemeClr val="dk2"/>
              </a:solidFill>
              <a:latin typeface="Trebuchet MS"/>
              <a:ea typeface="Trebuchet MS"/>
              <a:cs typeface="Trebuchet MS"/>
              <a:sym typeface="Trebuchet MS"/>
            </a:endParaRPr>
          </a:p>
        </p:txBody>
      </p:sp>
      <p:sp>
        <p:nvSpPr>
          <p:cNvPr id="212" name="Google Shape;212;p23"/>
          <p:cNvSpPr txBox="1">
            <a:spLocks noGrp="1"/>
          </p:cNvSpPr>
          <p:nvPr>
            <p:ph type="body" idx="1"/>
          </p:nvPr>
        </p:nvSpPr>
        <p:spPr>
          <a:xfrm>
            <a:off x="457200" y="2249424"/>
            <a:ext cx="8229600" cy="4325112"/>
          </a:xfrm>
          <a:prstGeom prst="rect">
            <a:avLst/>
          </a:prstGeom>
          <a:noFill/>
          <a:ln>
            <a:noFill/>
          </a:ln>
        </p:spPr>
        <p:txBody>
          <a:bodyPr spcFirstLastPara="1" wrap="square" lIns="91425" tIns="45700" rIns="91425" bIns="45700" anchor="t" anchorCtr="0">
            <a:noAutofit/>
          </a:bodyPr>
          <a:lstStyle/>
          <a:p>
            <a:pPr marL="365760" marR="0" lvl="0" indent="-256032" algn="l" rtl="0">
              <a:spcBef>
                <a:spcPts val="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It’s time to start your application to a school!</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Being prepared will help alleviate all the anxiety surrounding the application. </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This is a chance to illustrate and demonstrate who you are as an individual. </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Be specific, use examples, and be honest. </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Talk about your accomplishments, but do not </a:t>
            </a:r>
            <a:r>
              <a:rPr lang="en-US" sz="2600" b="0" i="0" u="none" strike="noStrike" cap="none" dirty="0" smtClean="0">
                <a:solidFill>
                  <a:schemeClr val="accent2"/>
                </a:solidFill>
                <a:latin typeface="Georgia"/>
                <a:ea typeface="Georgia"/>
                <a:cs typeface="Georgia"/>
                <a:sym typeface="Georgia"/>
              </a:rPr>
              <a:t>embellish </a:t>
            </a:r>
            <a:r>
              <a:rPr lang="en-US" sz="2600" b="0" i="0" u="none" strike="noStrike" cap="none" dirty="0">
                <a:solidFill>
                  <a:schemeClr val="accent2"/>
                </a:solidFill>
                <a:latin typeface="Georgia"/>
                <a:ea typeface="Georgia"/>
                <a:cs typeface="Georgia"/>
                <a:sym typeface="Georgia"/>
              </a:rPr>
              <a:t>things you have done.</a:t>
            </a:r>
            <a:endParaRPr sz="2600" b="0" i="0" u="none" strike="noStrike" cap="none" dirty="0">
              <a:solidFill>
                <a:schemeClr val="accent2"/>
              </a:solidFill>
              <a:latin typeface="Georgia"/>
              <a:ea typeface="Georgia"/>
              <a:cs typeface="Georgia"/>
              <a:sym typeface="Georgia"/>
            </a:endParaRPr>
          </a:p>
          <a:p>
            <a:pPr marL="658368" marR="0" lvl="1" indent="-246887" algn="l" rtl="0">
              <a:spcBef>
                <a:spcPts val="300"/>
              </a:spcBef>
              <a:spcAft>
                <a:spcPts val="0"/>
              </a:spcAft>
              <a:buClr>
                <a:schemeClr val="accent2"/>
              </a:buClr>
              <a:buSzPts val="2600"/>
              <a:buFont typeface="Georgia"/>
              <a:buChar char="▫"/>
            </a:pPr>
            <a:r>
              <a:rPr lang="en-US" dirty="0"/>
              <a:t>Know what type of application is preferred.</a:t>
            </a:r>
            <a:r>
              <a:rPr lang="en-US" sz="2600" b="0" i="0" u="none" strike="noStrike" cap="none" dirty="0">
                <a:solidFill>
                  <a:schemeClr val="accent2"/>
                </a:solidFill>
                <a:latin typeface="Georgia"/>
                <a:ea typeface="Georgia"/>
                <a:cs typeface="Georgia"/>
                <a:sym typeface="Georgia"/>
              </a:rPr>
              <a:t> </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Integrity means everything!</a:t>
            </a:r>
            <a:endParaRPr dirty="0"/>
          </a:p>
        </p:txBody>
      </p:sp>
      <p:pic>
        <p:nvPicPr>
          <p:cNvPr id="213" name="Google Shape;213;p23"/>
          <p:cNvPicPr preferRelativeResize="0"/>
          <p:nvPr/>
        </p:nvPicPr>
        <p:blipFill rotWithShape="1">
          <a:blip r:embed="rId3">
            <a:alphaModFix/>
          </a:blip>
          <a:srcRect/>
          <a:stretch/>
        </p:blipFill>
        <p:spPr>
          <a:xfrm>
            <a:off x="5715000" y="990600"/>
            <a:ext cx="2673688" cy="752475"/>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4"/>
          <p:cNvSpPr txBox="1">
            <a:spLocks noGrp="1"/>
          </p:cNvSpPr>
          <p:nvPr>
            <p:ph type="title"/>
          </p:nvPr>
        </p:nvSpPr>
        <p:spPr>
          <a:xfrm>
            <a:off x="439615" y="762000"/>
            <a:ext cx="6084277"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3600"/>
              <a:buFont typeface="Trebuchet MS"/>
              <a:buNone/>
            </a:pPr>
            <a:r>
              <a:rPr lang="en-US" sz="3600" b="0" i="0" u="none" strike="noStrike" cap="none">
                <a:solidFill>
                  <a:schemeClr val="dk2"/>
                </a:solidFill>
                <a:latin typeface="Trebuchet MS"/>
                <a:ea typeface="Trebuchet MS"/>
                <a:cs typeface="Trebuchet MS"/>
                <a:sym typeface="Trebuchet MS"/>
              </a:rPr>
              <a:t>Tips for Common Application</a:t>
            </a:r>
            <a:endParaRPr/>
          </a:p>
        </p:txBody>
      </p:sp>
      <p:sp>
        <p:nvSpPr>
          <p:cNvPr id="221" name="Google Shape;221;p24"/>
          <p:cNvSpPr txBox="1">
            <a:spLocks noGrp="1"/>
          </p:cNvSpPr>
          <p:nvPr>
            <p:ph type="body" idx="1"/>
          </p:nvPr>
        </p:nvSpPr>
        <p:spPr>
          <a:xfrm>
            <a:off x="457200" y="1981200"/>
            <a:ext cx="6084277" cy="4325112"/>
          </a:xfrm>
          <a:prstGeom prst="rect">
            <a:avLst/>
          </a:prstGeom>
          <a:noFill/>
          <a:ln>
            <a:noFill/>
          </a:ln>
        </p:spPr>
        <p:txBody>
          <a:bodyPr spcFirstLastPara="1" wrap="square" lIns="91425" tIns="45700" rIns="91425" bIns="45700" anchor="t" anchorCtr="0">
            <a:noAutofit/>
          </a:bodyPr>
          <a:lstStyle/>
          <a:p>
            <a:pPr marL="365760" marR="0" lvl="0" indent="-256032" algn="l" rtl="0">
              <a:lnSpc>
                <a:spcPct val="90000"/>
              </a:lnSpc>
              <a:spcBef>
                <a:spcPts val="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Know your deadlines!!!</a:t>
            </a:r>
            <a:endParaRPr dirty="0"/>
          </a:p>
          <a:p>
            <a:pPr marL="658368" marR="0" lvl="1" indent="-246887" algn="l" rtl="0">
              <a:lnSpc>
                <a:spcPct val="90000"/>
              </a:lnSpc>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Application deadline mainly for student.</a:t>
            </a:r>
            <a:endParaRPr dirty="0"/>
          </a:p>
          <a:p>
            <a:pPr marL="365760" marR="0" lvl="0" indent="-256032" algn="l" rtl="0">
              <a:lnSpc>
                <a:spcPct val="90000"/>
              </a:lnSpc>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Save your work often. </a:t>
            </a:r>
            <a:endParaRPr dirty="0"/>
          </a:p>
          <a:p>
            <a:pPr marL="365760" marR="0" lvl="0" indent="-256032" algn="l" rtl="0">
              <a:lnSpc>
                <a:spcPct val="90000"/>
              </a:lnSpc>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Logout after each session.</a:t>
            </a:r>
            <a:endParaRPr dirty="0"/>
          </a:p>
          <a:p>
            <a:pPr marL="365760" marR="0" lvl="0" indent="-256032" algn="l" rtl="0">
              <a:lnSpc>
                <a:spcPct val="90000"/>
              </a:lnSpc>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Know your Counselor’s Name! </a:t>
            </a:r>
            <a:endParaRPr lang="en-US" sz="2800" b="0" i="0" u="none" strike="noStrike" cap="none" dirty="0" smtClean="0">
              <a:solidFill>
                <a:schemeClr val="dk1"/>
              </a:solidFill>
              <a:latin typeface="Georgia"/>
              <a:ea typeface="Georgia"/>
              <a:cs typeface="Georgia"/>
              <a:sym typeface="Georgia"/>
            </a:endParaRPr>
          </a:p>
          <a:p>
            <a:pPr marL="365760" marR="0" lvl="0" indent="-256032" algn="l" rtl="0">
              <a:lnSpc>
                <a:spcPct val="90000"/>
              </a:lnSpc>
              <a:spcBef>
                <a:spcPts val="300"/>
              </a:spcBef>
              <a:spcAft>
                <a:spcPts val="0"/>
              </a:spcAft>
              <a:buClr>
                <a:schemeClr val="accent3"/>
              </a:buClr>
              <a:buSzPts val="2800"/>
              <a:buFont typeface="Georgia"/>
              <a:buChar char="•"/>
            </a:pPr>
            <a:r>
              <a:rPr lang="en-US" dirty="0" smtClean="0"/>
              <a:t>Make sure you tell teachers who will need to upload a letter of rec!</a:t>
            </a:r>
            <a:endParaRPr dirty="0"/>
          </a:p>
          <a:p>
            <a:pPr marL="365760" marR="0" lvl="0" indent="-256032" algn="l" rtl="0">
              <a:lnSpc>
                <a:spcPct val="90000"/>
              </a:lnSpc>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Use a word processor to type your writing samples before cutting and pasting or uploading them into the online forms. </a:t>
            </a:r>
            <a:endParaRPr dirty="0"/>
          </a:p>
          <a:p>
            <a:pPr marL="365760" marR="0" lvl="0" indent="-256032" algn="l" rtl="0">
              <a:lnSpc>
                <a:spcPct val="90000"/>
              </a:lnSpc>
              <a:spcBef>
                <a:spcPts val="300"/>
              </a:spcBef>
              <a:spcAft>
                <a:spcPts val="0"/>
              </a:spcAft>
              <a:buClr>
                <a:schemeClr val="accent3"/>
              </a:buClr>
              <a:buSzPts val="2800"/>
              <a:buFont typeface="Noto Sans Symbols"/>
              <a:buNone/>
            </a:pPr>
            <a:endParaRPr sz="2800" b="0" i="0" u="none" strike="noStrike" cap="none" dirty="0">
              <a:solidFill>
                <a:schemeClr val="dk1"/>
              </a:solidFill>
              <a:latin typeface="Georgia"/>
              <a:ea typeface="Georgia"/>
              <a:cs typeface="Georgia"/>
              <a:sym typeface="Georgia"/>
            </a:endParaRPr>
          </a:p>
        </p:txBody>
      </p:sp>
      <p:sp>
        <p:nvSpPr>
          <p:cNvPr id="222" name="Google Shape;222;p24" descr="data:image/jpg;base64,/9j/4AAQSkZJRgABAQAAAQABAAD/2wBDAAkGBwgHBgkIBwgKCgkLDRYPDQwMDRsUFRAWIB0iIiAdHx8kKDQsJCYxJx8fLT0tMTU3Ojo6Iys/RD84QzQ5Ojf/2wBDAQoKCg0MDRoPDxo3JR8lNzc3Nzc3Nzc3Nzc3Nzc3Nzc3Nzc3Nzc3Nzc3Nzc3Nzc3Nzc3Nzc3Nzc3Nzc3Nzc3Nzf/wAARCACMAIsDASIAAhEBAxEB/8QAGwAAAQUBAQAAAAAAAAAAAAAABgABAgMFBAf/xAA/EAABBAIABAQCBgYIBwAAAAABAAIDBAURBhIhMRNBUWGBkRQiUnGhsQcjJDKS0RVCQ0RTYnLBMzRFc4KTwv/EABoBAAIDAQEAAAAAAAAAAAAAAAADAQIFBAb/xAArEQACAgECBAYBBQEAAAAAAAAAAQIRAyExBAUSQRMjMlFhkXEVIoHh8EL/2gAMAwEAAhEDEQA/APcUkkkAJJJMegQA6bekHcRcYW8XkZaUNOPbNESSPJ2CPQfzQ1a4uzVnYFsQtPlFGB+J2UiWeEdDQw8tz5UpKkmeqlwA2ToepWdcz2Kpb+kXoGuHdodzO+Q6ryWxbtWf+ZszS+z5CR8lRr2+SU+JfZHbDky/7n9I9Cs/pCxbJTHWr25yO7uQMb8yd/gsbI8dZWfpQjr1W76l7TI7Xt2H4IWSPukyzzfc7sfLeGg7Ub/IZ8FZm/dzjo79yScPhdprtAbBB6AaXoA7LyDhW02vxHQdzjbpOTW/tAj/AHXr4PRdXDTuGpj81xLHmXSqTQ6SiXtHdwHxUHWIG95ox97gnOcVuzMotSXObtYHX0iPf+pdCIzjLZhQkkklYCqWxHE7le7R1vSqN+AeZP3Bc2UH6xh9lxLH4nj8uPI4JLQfDGmrZpnIxeTXn5KDsk3XSJ3xKz0lzPmOd9y6xRATj6SR/ETpGu5WmBn1db2QXdd/JDRnk3+9vSLeO6kgswXQ0mPk8NxHkdkj80Kco9AmRnKa6nuet4BxfDw/BAzSH+sQm8V/2ipFrddfzU4qNqcgQV5pSfsMJUt0ddxW5V4j/tFQPXuStqvwvlpuroWRNPnI/R+Q2tSvwWTo2bmvVsTd/if5KjyRW7OefG8Nj3l9Azh2hmXpOawcwnb1HTXVerOe493u+awafC2NqSsl5ZpHscHNL39iPYaWzzdFzZcnVVGDzHisfETTh2HcVU49VJxCrJ2kmeIEgg+6MGHbQfUIOPZFtU81eI+rB+S1uVvWSE5exckkktgSZ2VH/DP3rgWllB+qYf8AN/ss1ed5gqzs6sXpEkko82lwlzky9FmSoyVXuLebRDgN60drIg4Sx0evFdNNr7TuX8kQE7UeZMjkklSY6HEZYR6YypHJXxWPrdYKcLT68uz+K6tDXt6JE7T66KG29xUpSl6nZEpidJ1W4qEVEXKtzknOUEAOTtMkkgBIqxx3Rg/7YQoUUYo7x8PsNLT5Y/Ma+BWXY7EkkltiDjyY/Zt+jgsrY7LXyQ/ZH+2lirA5mvOT+Dow+kk49OiglvzPZQjmimiEkEscsZ7PY4OB9eoWeloNJE6USkSsvJZOSllcRUjiY9l6aSN7iereWNz9j+H8VaMXJ0iG6NUKXcKI7FMToH7lBJU+TroeXmoEn1VTnhvM5xAaOpJ8ghehRyPEtRuVsZq7RisNLqlei/w2xxk/VLiRt7iNHr0G0yGNSTbdIq2FX3peaxsDNkIMZyZ9zRZhmdCJ3FoFgc2mPAHbm2Onfe+i13yRxlrZJGNLzysBcBzH0HqVEoOMuncLtWQr2YLIea8rJBG8xv5TvlcO4PuFasDhFzi7ORH+yyswB8zsNd/9aW+jJHpk0gTtCKJMKd4+P2JH4lDaIcC7dIj7Lyu3lrrN/BTL6TSSSSW8c5RdHNVkHssPWnDfZb1gbgkH+UofsMc+NzGSGNzmkB7e7T6hYnM15kWPxbMyuGZZ7GAqvtP8SUhwLy4uLgHEAknz0AsP9G16l/QTsdHM11mlLObEf+GHTy8uz27NJ1v37LP4IxmWGLyGKr8QmGGjkJoOaOsHTD63MTzu2OoO+jemyqeHaQjxvFPCVe4IMuyWV7JydSTxyDbXk6G+/Kddt+4VJYo1OKd6p/77C3ozlzeQz97A3uLaOTnrVqdgmhUiAEc8AeGl8nm7fU6PkOncLfy19tufg3KxdI57g8+3iwP0PzQbgMVw7awtapxBxLlIXxAMmxE9jwg14PVojI24b1rXX4orylCS1wbLVwNKxUZQ8Oeh9J3zSGNweAGuPMB00ObR2T0GurckYKSj7NratGq/khWXcbT5ipkcW3EZaeCS/ZbWZCYI3RN6Euc7Y5ida6A+Shdz/EXDzTLxDQrXcc0/Xv44kGIHQ2+Ikn16jouDivOsvVOFc5iY3WWHIt5Ym62XOY4Fg5ugIII35Fd1qln+J4jVzEMOJxTyDNBFN4lidvflLh9VoOhvWylqMVCKyJVrfvv9kvd0SyXE2Knq2a8EtixJPWIjZXqSyF/Ow61puux9eiyuCeIc7ZwNKlQ4d53UwKs89i22JjCwa6jRdvWumvNGNKvDThiqVmCOCJoYxg/qgdguPI4OSLKjNYaVkF17WssxyE+FaYD/AFgOzwOzuv3FJhkxdLhX4v8AqizUtzh4kndHneGYZH+HFJckL9HoXCJ3KPmVh8bZ+tX4uwJLXPq4+zu3ZaCWQueNBhd2B1skemka5HE0svXEGQrNmja8PbvYLXDsQR1BTR8O4lmKGLGOrmiNHwXM2CR12fU+6MebFFR6k7Vr7BpsyMBOK3FvEGOcWjxnR34Ou+djmNY5w9uZo+aJdFZdjhyu/I467SmfRkosMLW12t5Xw9P1ZBB0Onl7rZIACVmlGTTiTGyrXRbfD7v1UzfRwKyAObutLCvDbTmdudn5J3Aus6Iyek3Ekkl6I5iEo3E4exQ84oiPUFDrxokLH5qvSx2Huc0NeCu6V1eGON0z/ElLGgF7ta2fU6AUJKNOW5HdkqQOtxjlZYMYMjR6B2tjv5Lq5fVMXMaNkrJt3djqIGJjnB7mNL29na6hTDAqzZY3oA4/cofSnE/VaAEO3uBj8dY+a5w5OaMb33qz2WaoYNnxGHY18Nj4lalMyTUq81qE155I2ukhc4O8NxHVux6K3xXkb6DarJ0FfruCi+xFa2UyANstA9OpXWGu0DoEe64pT9YFaHkqEjb101pLmTPcNaVZJQBNJVF2vNRMjt9CgC9Jk5r2a8oPQO0fuKo8R/qFTaeTED9lwKfwsqzRfyVnsHDTsAjsU65sdJ4lGF297aF0r06OUZC9mTkmkaPJxCKChS8w/TJh/nKyuaL9kWNxblXM529uJUSn1oKPZYo8S48plqGHrixkbDIYy7lbvq57vRrR1J9guvZ8lzSY6lZyFa9YrRvtVgRDIR1ZvvpXh09X7tiHfYHM1x/FiqzLTsHlnVpHiOOaWERNe4gnQDjzeR7gdl1TXOL5ow6DEYutvqWWbrnuH8Ldb+JTfpNjD+Cci7xOR8XJKxwG9Oa9pHxRJKNu9j3XQ5Y1iU4x7vfXYorumzHr2MnDLE/KtoQ046vPbsiUgNl8w3fZgG+pK2KORpZGMvx9yvaa3uYJWyAfEFZInlnz9jFzwwyUDSbLpzdkvL3Ag76a0B5IS4O4UxOWxt29YikZfkv2ALFaZ0T2AO0AA06HrrXojw4Si5S022+SbadI9IednW0OW+McPBM6vXlmyFhh+vFj4XTub9/L0HzQ1Wiy1+1nOD35eW5UZXHh5It/WQO5hqJ5H7x0Dvz7+vTTxl+3wjhYqmXwj21qkQDreM1LHoaBe9p04E9ydFXXDKOj1ftt/vwR12F7j0B9RtMFw4XL0c7SF7GTGWuXFvMWlp2O40VotC45RadNUXTsiQfJVTA+E5dPL1SnaBWk9dK+LTJEJbBHhBrGQf6V3Lhwp3jIP9K7l6lbHIMUNZX6t6Xy6j8kTIczLf25/uB+SzuZryk/kZi3M8nagSpOBUVhHQMpN7pk7e6kDI41pWMlwrkadKN0liWLljYCBzHY9Vq1y41oTI3lf4beZvoddfxViZxV3O4dBFa2ZVnFSycS0MtDZEbYIJIZ4uUnxWuILR7aI2hThfh192xmoLGYvwQw5WbnpVX+FsEgtc5wHMQRo9D2+KPifNZlPBiDiS5mY7LwLUEcT64aOUlpP1ie+9aA+PffR+LiHGDV1pp9/wBlXHU7sdjKmNpR08fA2CBnZrfXzJPck+ZK5ZuG6Nl/NeE9weUdid74x/4b5T8QVsAJ0lZJpt2TSKo4GRsayNjWNaNBrRoBWNA7J1Fp+uVQsJyhKCYnj2Kt11ScNtI9Qpjo0yHsanDEvPjywnfI7S2EL8K2A2w+AnXMNhFC9TB3E5XuJYOabq3v1aFvLOzEDJaxJBD9gB7ehA36pPF4Xmx9KJg6dmA4eyqcAOy26mDqOaHyOnefR0h0tGChUg14VeNpHnrZ+azo8rk95DPF+ASDHO7NJ+4K5kExHSKT+Aov5R6JaTFypd5EeL8Al9Hn/wAGT+ApjVsH+7zf+sou0lpWXK8feTDxWCP0K1rpWl/hKsjp2mt61pSfQNRVpLSv+mYvdkeKwVdDbH9ysfIfzUCLo/6fL8Si3SdWXL8IeIwNc3In92gR8T/JVcmSH1vohHvyuRum0rLgcPsR4kgHP9Jn+z5fuiUfCyR/e8X7mxgI60n0rrhMS7EdbAilHZrW45BE4EH0Rq07aD6hPyj0CddEY0Qz/9k="/>
          <p:cNvSpPr/>
          <p:nvPr/>
        </p:nvSpPr>
        <p:spPr>
          <a:xfrm>
            <a:off x="52388" y="-428625"/>
            <a:ext cx="866775" cy="87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3" name="Google Shape;223;p24" descr="data:image/jpg;base64,/9j/4AAQSkZJRgABAQAAAQABAAD/2wBDAAkGBwgHBgkIBwgKCgkLDRYPDQwMDRsUFRAWIB0iIiAdHx8kKDQsJCYxJx8fLT0tMTU3Ojo6Iys/RD84QzQ5Ojf/2wBDAQoKCg0MDRoPDxo3JR8lNzc3Nzc3Nzc3Nzc3Nzc3Nzc3Nzc3Nzc3Nzc3Nzc3Nzc3Nzc3Nzc3Nzc3Nzc3Nzc3Nzf/wAARCACMAIsDASIAAhEBAxEB/8QAGwAAAQUBAQAAAAAAAAAAAAAABgABAgMFBAf/xAA/EAABBAIABAQCBgYIBwAAAAABAAIDBAURBhIhMRNBUWGBkRQiUnGhsQcjJDKS0RVCQ0RTYnLBMzRFc4KTwv/EABoBAAIDAQEAAAAAAAAAAAAAAAADAQIFBAb/xAArEQACAgECBAYBBQEAAAAAAAAAAQIRAyExBAUSQRMjMlFhkXEVIoHh8EL/2gAMAwEAAhEDEQA/APcUkkkAJJJMegQA6bekHcRcYW8XkZaUNOPbNESSPJ2CPQfzQ1a4uzVnYFsQtPlFGB+J2UiWeEdDQw8tz5UpKkmeqlwA2ToepWdcz2Kpb+kXoGuHdodzO+Q6ryWxbtWf+ZszS+z5CR8lRr2+SU+JfZHbDky/7n9I9Cs/pCxbJTHWr25yO7uQMb8yd/gsbI8dZWfpQjr1W76l7TI7Xt2H4IWSPukyzzfc7sfLeGg7Ub/IZ8FZm/dzjo79yScPhdprtAbBB6AaXoA7LyDhW02vxHQdzjbpOTW/tAj/AHXr4PRdXDTuGpj81xLHmXSqTQ6SiXtHdwHxUHWIG95ox97gnOcVuzMotSXObtYHX0iPf+pdCIzjLZhQkkklYCqWxHE7le7R1vSqN+AeZP3Bc2UH6xh9lxLH4nj8uPI4JLQfDGmrZpnIxeTXn5KDsk3XSJ3xKz0lzPmOd9y6xRATj6SR/ETpGu5WmBn1db2QXdd/JDRnk3+9vSLeO6kgswXQ0mPk8NxHkdkj80Kco9AmRnKa6nuet4BxfDw/BAzSH+sQm8V/2ipFrddfzU4qNqcgQV5pSfsMJUt0ddxW5V4j/tFQPXuStqvwvlpuroWRNPnI/R+Q2tSvwWTo2bmvVsTd/if5KjyRW7OefG8Nj3l9Azh2hmXpOawcwnb1HTXVerOe493u+awafC2NqSsl5ZpHscHNL39iPYaWzzdFzZcnVVGDzHisfETTh2HcVU49VJxCrJ2kmeIEgg+6MGHbQfUIOPZFtU81eI+rB+S1uVvWSE5exckkktgSZ2VH/DP3rgWllB+qYf8AN/ss1ed5gqzs6sXpEkko82lwlzky9FmSoyVXuLebRDgN60drIg4Sx0evFdNNr7TuX8kQE7UeZMjkklSY6HEZYR6YypHJXxWPrdYKcLT68uz+K6tDXt6JE7T66KG29xUpSl6nZEpidJ1W4qEVEXKtzknOUEAOTtMkkgBIqxx3Rg/7YQoUUYo7x8PsNLT5Y/Ma+BWXY7EkkltiDjyY/Zt+jgsrY7LXyQ/ZH+2lirA5mvOT+Dow+kk49OiglvzPZQjmimiEkEscsZ7PY4OB9eoWeloNJE6USkSsvJZOSllcRUjiY9l6aSN7iereWNz9j+H8VaMXJ0iG6NUKXcKI7FMToH7lBJU+TroeXmoEn1VTnhvM5xAaOpJ8ghehRyPEtRuVsZq7RisNLqlei/w2xxk/VLiRt7iNHr0G0yGNSTbdIq2FX3peaxsDNkIMZyZ9zRZhmdCJ3FoFgc2mPAHbm2Onfe+i13yRxlrZJGNLzysBcBzH0HqVEoOMuncLtWQr2YLIea8rJBG8xv5TvlcO4PuFasDhFzi7ORH+yyswB8zsNd/9aW+jJHpk0gTtCKJMKd4+P2JH4lDaIcC7dIj7Lyu3lrrN/BTL6TSSSSW8c5RdHNVkHssPWnDfZb1gbgkH+UofsMc+NzGSGNzmkB7e7T6hYnM15kWPxbMyuGZZ7GAqvtP8SUhwLy4uLgHEAknz0AsP9G16l/QTsdHM11mlLObEf+GHTy8uz27NJ1v37LP4IxmWGLyGKr8QmGGjkJoOaOsHTD63MTzu2OoO+jemyqeHaQjxvFPCVe4IMuyWV7JydSTxyDbXk6G+/Kddt+4VJYo1OKd6p/77C3ozlzeQz97A3uLaOTnrVqdgmhUiAEc8AeGl8nm7fU6PkOncLfy19tufg3KxdI57g8+3iwP0PzQbgMVw7awtapxBxLlIXxAMmxE9jwg14PVojI24b1rXX4orylCS1wbLVwNKxUZQ8Oeh9J3zSGNweAGuPMB00ObR2T0GurckYKSj7NratGq/khWXcbT5ipkcW3EZaeCS/ZbWZCYI3RN6Euc7Y5ida6A+Shdz/EXDzTLxDQrXcc0/Xv44kGIHQ2+Ikn16jouDivOsvVOFc5iY3WWHIt5Ym62XOY4Fg5ugIII35Fd1qln+J4jVzEMOJxTyDNBFN4lidvflLh9VoOhvWylqMVCKyJVrfvv9kvd0SyXE2Knq2a8EtixJPWIjZXqSyF/Ow61puux9eiyuCeIc7ZwNKlQ4d53UwKs89i22JjCwa6jRdvWumvNGNKvDThiqVmCOCJoYxg/qgdguPI4OSLKjNYaVkF17WssxyE+FaYD/AFgOzwOzuv3FJhkxdLhX4v8AqizUtzh4kndHneGYZH+HFJckL9HoXCJ3KPmVh8bZ+tX4uwJLXPq4+zu3ZaCWQueNBhd2B1skemka5HE0svXEGQrNmja8PbvYLXDsQR1BTR8O4lmKGLGOrmiNHwXM2CR12fU+6MebFFR6k7Vr7BpsyMBOK3FvEGOcWjxnR34Ou+djmNY5w9uZo+aJdFZdjhyu/I467SmfRkosMLW12t5Xw9P1ZBB0Onl7rZIACVmlGTTiTGyrXRbfD7v1UzfRwKyAObutLCvDbTmdudn5J3Aus6Iyek3Ekkl6I5iEo3E4exQ84oiPUFDrxokLH5qvSx2Huc0NeCu6V1eGON0z/ElLGgF7ta2fU6AUJKNOW5HdkqQOtxjlZYMYMjR6B2tjv5Lq5fVMXMaNkrJt3djqIGJjnB7mNL29na6hTDAqzZY3oA4/cofSnE/VaAEO3uBj8dY+a5w5OaMb33qz2WaoYNnxGHY18Nj4lalMyTUq81qE155I2ukhc4O8NxHVux6K3xXkb6DarJ0FfruCi+xFa2UyANstA9OpXWGu0DoEe64pT9YFaHkqEjb101pLmTPcNaVZJQBNJVF2vNRMjt9CgC9Jk5r2a8oPQO0fuKo8R/qFTaeTED9lwKfwsqzRfyVnsHDTsAjsU65sdJ4lGF297aF0r06OUZC9mTkmkaPJxCKChS8w/TJh/nKyuaL9kWNxblXM529uJUSn1oKPZYo8S48plqGHrixkbDIYy7lbvq57vRrR1J9guvZ8lzSY6lZyFa9YrRvtVgRDIR1ZvvpXh09X7tiHfYHM1x/FiqzLTsHlnVpHiOOaWERNe4gnQDjzeR7gdl1TXOL5ow6DEYutvqWWbrnuH8Ldb+JTfpNjD+Cci7xOR8XJKxwG9Oa9pHxRJKNu9j3XQ5Y1iU4x7vfXYorumzHr2MnDLE/KtoQ046vPbsiUgNl8w3fZgG+pK2KORpZGMvx9yvaa3uYJWyAfEFZInlnz9jFzwwyUDSbLpzdkvL3Ag76a0B5IS4O4UxOWxt29YikZfkv2ALFaZ0T2AO0AA06HrrXojw4Si5S022+SbadI9IednW0OW+McPBM6vXlmyFhh+vFj4XTub9/L0HzQ1Wiy1+1nOD35eW5UZXHh5It/WQO5hqJ5H7x0Dvz7+vTTxl+3wjhYqmXwj21qkQDreM1LHoaBe9p04E9ydFXXDKOj1ftt/vwR12F7j0B9RtMFw4XL0c7SF7GTGWuXFvMWlp2O40VotC45RadNUXTsiQfJVTA+E5dPL1SnaBWk9dK+LTJEJbBHhBrGQf6V3Lhwp3jIP9K7l6lbHIMUNZX6t6Xy6j8kTIczLf25/uB+SzuZryk/kZi3M8nagSpOBUVhHQMpN7pk7e6kDI41pWMlwrkadKN0liWLljYCBzHY9Vq1y41oTI3lf4beZvoddfxViZxV3O4dBFa2ZVnFSycS0MtDZEbYIJIZ4uUnxWuILR7aI2hThfh192xmoLGYvwQw5WbnpVX+FsEgtc5wHMQRo9D2+KPifNZlPBiDiS5mY7LwLUEcT64aOUlpP1ie+9aA+PffR+LiHGDV1pp9/wBlXHU7sdjKmNpR08fA2CBnZrfXzJPck+ZK5ZuG6Nl/NeE9weUdid74x/4b5T8QVsAJ0lZJpt2TSKo4GRsayNjWNaNBrRoBWNA7J1Fp+uVQsJyhKCYnj2Kt11ScNtI9Qpjo0yHsanDEvPjywnfI7S2EL8K2A2w+AnXMNhFC9TB3E5XuJYOabq3v1aFvLOzEDJaxJBD9gB7ehA36pPF4Xmx9KJg6dmA4eyqcAOy26mDqOaHyOnefR0h0tGChUg14VeNpHnrZ+azo8rk95DPF+ASDHO7NJ+4K5kExHSKT+Aov5R6JaTFypd5EeL8Al9Hn/wAGT+ApjVsH+7zf+sou0lpWXK8feTDxWCP0K1rpWl/hKsjp2mt61pSfQNRVpLSv+mYvdkeKwVdDbH9ysfIfzUCLo/6fL8Si3SdWXL8IeIwNc3In92gR8T/JVcmSH1vohHvyuRum0rLgcPsR4kgHP9Jn+z5fuiUfCyR/e8X7mxgI60n0rrhMS7EdbAilHZrW45BE4EH0Rq07aD6hPyj0CddEY0Qz/9k="/>
          <p:cNvSpPr/>
          <p:nvPr/>
        </p:nvSpPr>
        <p:spPr>
          <a:xfrm>
            <a:off x="52388" y="-428625"/>
            <a:ext cx="866775" cy="87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4" name="Google Shape;224;p24" descr="data:image/jpg;base64,/9j/4AAQSkZJRgABAQAAAQABAAD/2wBDAAkGBwgHBgkIBwgKCgkLDRYPDQwMDRsUFRAWIB0iIiAdHx8kKDQsJCYxJx8fLT0tMTU3Ojo6Iys/RD84QzQ5Ojf/2wBDAQoKCg0MDRoPDxo3JR8lNzc3Nzc3Nzc3Nzc3Nzc3Nzc3Nzc3Nzc3Nzc3Nzc3Nzc3Nzc3Nzc3Nzc3Nzc3Nzc3Nzf/wAARCACMAIsDASIAAhEBAxEB/8QAGwAAAQUBAQAAAAAAAAAAAAAABgABAgMFBAf/xAA/EAABBAIABAQCBgYIBwAAAAABAAIDBAURBhIhMRNBUWGBkRQiUnGhsQcjJDKS0RVCQ0RTYnLBMzRFc4KTwv/EABoBAAIDAQEAAAAAAAAAAAAAAAADAQIFBAb/xAArEQACAgECBAYBBQEAAAAAAAAAAQIRAyExBAUSQRMjMlFhkXEVIoHh8EL/2gAMAwEAAhEDEQA/APcUkkkAJJJMegQA6bekHcRcYW8XkZaUNOPbNESSPJ2CPQfzQ1a4uzVnYFsQtPlFGB+J2UiWeEdDQw8tz5UpKkmeqlwA2ToepWdcz2Kpb+kXoGuHdodzO+Q6ryWxbtWf+ZszS+z5CR8lRr2+SU+JfZHbDky/7n9I9Cs/pCxbJTHWr25yO7uQMb8yd/gsbI8dZWfpQjr1W76l7TI7Xt2H4IWSPukyzzfc7sfLeGg7Ub/IZ8FZm/dzjo79yScPhdprtAbBB6AaXoA7LyDhW02vxHQdzjbpOTW/tAj/AHXr4PRdXDTuGpj81xLHmXSqTQ6SiXtHdwHxUHWIG95ox97gnOcVuzMotSXObtYHX0iPf+pdCIzjLZhQkkklYCqWxHE7le7R1vSqN+AeZP3Bc2UH6xh9lxLH4nj8uPI4JLQfDGmrZpnIxeTXn5KDsk3XSJ3xKz0lzPmOd9y6xRATj6SR/ETpGu5WmBn1db2QXdd/JDRnk3+9vSLeO6kgswXQ0mPk8NxHkdkj80Kco9AmRnKa6nuet4BxfDw/BAzSH+sQm8V/2ipFrddfzU4qNqcgQV5pSfsMJUt0ddxW5V4j/tFQPXuStqvwvlpuroWRNPnI/R+Q2tSvwWTo2bmvVsTd/if5KjyRW7OefG8Nj3l9Azh2hmXpOawcwnb1HTXVerOe493u+awafC2NqSsl5ZpHscHNL39iPYaWzzdFzZcnVVGDzHisfETTh2HcVU49VJxCrJ2kmeIEgg+6MGHbQfUIOPZFtU81eI+rB+S1uVvWSE5exckkktgSZ2VH/DP3rgWllB+qYf8AN/ss1ed5gqzs6sXpEkko82lwlzky9FmSoyVXuLebRDgN60drIg4Sx0evFdNNr7TuX8kQE7UeZMjkklSY6HEZYR6YypHJXxWPrdYKcLT68uz+K6tDXt6JE7T66KG29xUpSl6nZEpidJ1W4qEVEXKtzknOUEAOTtMkkgBIqxx3Rg/7YQoUUYo7x8PsNLT5Y/Ma+BWXY7EkkltiDjyY/Zt+jgsrY7LXyQ/ZH+2lirA5mvOT+Dow+kk49OiglvzPZQjmimiEkEscsZ7PY4OB9eoWeloNJE6USkSsvJZOSllcRUjiY9l6aSN7iereWNz9j+H8VaMXJ0iG6NUKXcKI7FMToH7lBJU+TroeXmoEn1VTnhvM5xAaOpJ8ghehRyPEtRuVsZq7RisNLqlei/w2xxk/VLiRt7iNHr0G0yGNSTbdIq2FX3peaxsDNkIMZyZ9zRZhmdCJ3FoFgc2mPAHbm2Onfe+i13yRxlrZJGNLzysBcBzH0HqVEoOMuncLtWQr2YLIea8rJBG8xv5TvlcO4PuFasDhFzi7ORH+yyswB8zsNd/9aW+jJHpk0gTtCKJMKd4+P2JH4lDaIcC7dIj7Lyu3lrrN/BTL6TSSSSW8c5RdHNVkHssPWnDfZb1gbgkH+UofsMc+NzGSGNzmkB7e7T6hYnM15kWPxbMyuGZZ7GAqvtP8SUhwLy4uLgHEAknz0AsP9G16l/QTsdHM11mlLObEf+GHTy8uz27NJ1v37LP4IxmWGLyGKr8QmGGjkJoOaOsHTD63MTzu2OoO+jemyqeHaQjxvFPCVe4IMuyWV7JydSTxyDbXk6G+/Kddt+4VJYo1OKd6p/77C3ozlzeQz97A3uLaOTnrVqdgmhUiAEc8AeGl8nm7fU6PkOncLfy19tufg3KxdI57g8+3iwP0PzQbgMVw7awtapxBxLlIXxAMmxE9jwg14PVojI24b1rXX4orylCS1wbLVwNKxUZQ8Oeh9J3zSGNweAGuPMB00ObR2T0GurckYKSj7NratGq/khWXcbT5ipkcW3EZaeCS/ZbWZCYI3RN6Euc7Y5ida6A+Shdz/EXDzTLxDQrXcc0/Xv44kGIHQ2+Ikn16jouDivOsvVOFc5iY3WWHIt5Ym62XOY4Fg5ugIII35Fd1qln+J4jVzEMOJxTyDNBFN4lidvflLh9VoOhvWylqMVCKyJVrfvv9kvd0SyXE2Knq2a8EtixJPWIjZXqSyF/Ow61puux9eiyuCeIc7ZwNKlQ4d53UwKs89i22JjCwa6jRdvWumvNGNKvDThiqVmCOCJoYxg/qgdguPI4OSLKjNYaVkF17WssxyE+FaYD/AFgOzwOzuv3FJhkxdLhX4v8AqizUtzh4kndHneGYZH+HFJckL9HoXCJ3KPmVh8bZ+tX4uwJLXPq4+zu3ZaCWQueNBhd2B1skemka5HE0svXEGQrNmja8PbvYLXDsQR1BTR8O4lmKGLGOrmiNHwXM2CR12fU+6MebFFR6k7Vr7BpsyMBOK3FvEGOcWjxnR34Ou+djmNY5w9uZo+aJdFZdjhyu/I467SmfRkosMLW12t5Xw9P1ZBB0Onl7rZIACVmlGTTiTGyrXRbfD7v1UzfRwKyAObutLCvDbTmdudn5J3Aus6Iyek3Ekkl6I5iEo3E4exQ84oiPUFDrxokLH5qvSx2Huc0NeCu6V1eGON0z/ElLGgF7ta2fU6AUJKNOW5HdkqQOtxjlZYMYMjR6B2tjv5Lq5fVMXMaNkrJt3djqIGJjnB7mNL29na6hTDAqzZY3oA4/cofSnE/VaAEO3uBj8dY+a5w5OaMb33qz2WaoYNnxGHY18Nj4lalMyTUq81qE155I2ukhc4O8NxHVux6K3xXkb6DarJ0FfruCi+xFa2UyANstA9OpXWGu0DoEe64pT9YFaHkqEjb101pLmTPcNaVZJQBNJVF2vNRMjt9CgC9Jk5r2a8oPQO0fuKo8R/qFTaeTED9lwKfwsqzRfyVnsHDTsAjsU65sdJ4lGF297aF0r06OUZC9mTkmkaPJxCKChS8w/TJh/nKyuaL9kWNxblXM529uJUSn1oKPZYo8S48plqGHrixkbDIYy7lbvq57vRrR1J9guvZ8lzSY6lZyFa9YrRvtVgRDIR1ZvvpXh09X7tiHfYHM1x/FiqzLTsHlnVpHiOOaWERNe4gnQDjzeR7gdl1TXOL5ow6DEYutvqWWbrnuH8Ldb+JTfpNjD+Cci7xOR8XJKxwG9Oa9pHxRJKNu9j3XQ5Y1iU4x7vfXYorumzHr2MnDLE/KtoQ046vPbsiUgNl8w3fZgG+pK2KORpZGMvx9yvaa3uYJWyAfEFZInlnz9jFzwwyUDSbLpzdkvL3Ag76a0B5IS4O4UxOWxt29YikZfkv2ALFaZ0T2AO0AA06HrrXojw4Si5S022+SbadI9IednW0OW+McPBM6vXlmyFhh+vFj4XTub9/L0HzQ1Wiy1+1nOD35eW5UZXHh5It/WQO5hqJ5H7x0Dvz7+vTTxl+3wjhYqmXwj21qkQDreM1LHoaBe9p04E9ydFXXDKOj1ftt/vwR12F7j0B9RtMFw4XL0c7SF7GTGWuXFvMWlp2O40VotC45RadNUXTsiQfJVTA+E5dPL1SnaBWk9dK+LTJEJbBHhBrGQf6V3Lhwp3jIP9K7l6lbHIMUNZX6t6Xy6j8kTIczLf25/uB+SzuZryk/kZi3M8nagSpOBUVhHQMpN7pk7e6kDI41pWMlwrkadKN0liWLljYCBzHY9Vq1y41oTI3lf4beZvoddfxViZxV3O4dBFa2ZVnFSycS0MtDZEbYIJIZ4uUnxWuILR7aI2hThfh192xmoLGYvwQw5WbnpVX+FsEgtc5wHMQRo9D2+KPifNZlPBiDiS5mY7LwLUEcT64aOUlpP1ie+9aA+PffR+LiHGDV1pp9/wBlXHU7sdjKmNpR08fA2CBnZrfXzJPck+ZK5ZuG6Nl/NeE9weUdid74x/4b5T8QVsAJ0lZJpt2TSKo4GRsayNjWNaNBrRoBWNA7J1Fp+uVQsJyhKCYnj2Kt11ScNtI9Qpjo0yHsanDEvPjywnfI7S2EL8K2A2w+AnXMNhFC9TB3E5XuJYOabq3v1aFvLOzEDJaxJBD9gB7ehA36pPF4Xmx9KJg6dmA4eyqcAOy26mDqOaHyOnefR0h0tGChUg14VeNpHnrZ+azo8rk95DPF+ASDHO7NJ+4K5kExHSKT+Aov5R6JaTFypd5EeL8Al9Hn/wAGT+ApjVsH+7zf+sou0lpWXK8feTDxWCP0K1rpWl/hKsjp2mt61pSfQNRVpLSv+mYvdkeKwVdDbH9ysfIfzUCLo/6fL8Si3SdWXL8IeIwNc3In92gR8T/JVcmSH1vohHvyuRum0rLgcPsR4kgHP9Jn+z5fuiUfCyR/e8X7mxgI60n0rrhMS7EdbAilHZrW45BE4EH0Rq07aD6hPyj0CddEY0Qz/9k="/>
          <p:cNvSpPr/>
          <p:nvPr/>
        </p:nvSpPr>
        <p:spPr>
          <a:xfrm>
            <a:off x="52388" y="-428625"/>
            <a:ext cx="866775" cy="87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5" name="Google Shape;225;p24" descr="data:image/jpg;base64,/9j/4AAQSkZJRgABAQAAAQABAAD/2wBDAAkGBwgHBgkIBwgKCgkLDRYPDQwMDRsUFRAWIB0iIiAdHx8kKDQsJCYxJx8fLT0tMTU3Ojo6Iys/RD84QzQ5Ojf/2wBDAQoKCg0MDRoPDxo3JR8lNzc3Nzc3Nzc3Nzc3Nzc3Nzc3Nzc3Nzc3Nzc3Nzc3Nzc3Nzc3Nzc3Nzc3Nzc3Nzc3Nzf/wAARCACMAIsDASIAAhEBAxEB/8QAGwAAAQUBAQAAAAAAAAAAAAAABgABAgMFBAf/xAA/EAABBAIABAQCBgYIBwAAAAABAAIDBAURBhIhMRNBUWGBkRQiUnGhsQcjJDKS0RVCQ0RTYnLBMzRFc4KTwv/EABoBAAIDAQEAAAAAAAAAAAAAAAADAQIFBAb/xAArEQACAgECBAYBBQEAAAAAAAAAAQIRAyExBAUSQRMjMlFhkXEVIoHh8EL/2gAMAwEAAhEDEQA/APcUkkkAJJJMegQA6bekHcRcYW8XkZaUNOPbNESSPJ2CPQfzQ1a4uzVnYFsQtPlFGB+J2UiWeEdDQw8tz5UpKkmeqlwA2ToepWdcz2Kpb+kXoGuHdodzO+Q6ryWxbtWf+ZszS+z5CR8lRr2+SU+JfZHbDky/7n9I9Cs/pCxbJTHWr25yO7uQMb8yd/gsbI8dZWfpQjr1W76l7TI7Xt2H4IWSPukyzzfc7sfLeGg7Ub/IZ8FZm/dzjo79yScPhdprtAbBB6AaXoA7LyDhW02vxHQdzjbpOTW/tAj/AHXr4PRdXDTuGpj81xLHmXSqTQ6SiXtHdwHxUHWIG95ox97gnOcVuzMotSXObtYHX0iPf+pdCIzjLZhQkkklYCqWxHE7le7R1vSqN+AeZP3Bc2UH6xh9lxLH4nj8uPI4JLQfDGmrZpnIxeTXn5KDsk3XSJ3xKz0lzPmOd9y6xRATj6SR/ETpGu5WmBn1db2QXdd/JDRnk3+9vSLeO6kgswXQ0mPk8NxHkdkj80Kco9AmRnKa6nuet4BxfDw/BAzSH+sQm8V/2ipFrddfzU4qNqcgQV5pSfsMJUt0ddxW5V4j/tFQPXuStqvwvlpuroWRNPnI/R+Q2tSvwWTo2bmvVsTd/if5KjyRW7OefG8Nj3l9Azh2hmXpOawcwnb1HTXVerOe493u+awafC2NqSsl5ZpHscHNL39iPYaWzzdFzZcnVVGDzHisfETTh2HcVU49VJxCrJ2kmeIEgg+6MGHbQfUIOPZFtU81eI+rB+S1uVvWSE5exckkktgSZ2VH/DP3rgWllB+qYf8AN/ss1ed5gqzs6sXpEkko82lwlzky9FmSoyVXuLebRDgN60drIg4Sx0evFdNNr7TuX8kQE7UeZMjkklSY6HEZYR6YypHJXxWPrdYKcLT68uz+K6tDXt6JE7T66KG29xUpSl6nZEpidJ1W4qEVEXKtzknOUEAOTtMkkgBIqxx3Rg/7YQoUUYo7x8PsNLT5Y/Ma+BWXY7EkkltiDjyY/Zt+jgsrY7LXyQ/ZH+2lirA5mvOT+Dow+kk49OiglvzPZQjmimiEkEscsZ7PY4OB9eoWeloNJE6USkSsvJZOSllcRUjiY9l6aSN7iereWNz9j+H8VaMXJ0iG6NUKXcKI7FMToH7lBJU+TroeXmoEn1VTnhvM5xAaOpJ8ghehRyPEtRuVsZq7RisNLqlei/w2xxk/VLiRt7iNHr0G0yGNSTbdIq2FX3peaxsDNkIMZyZ9zRZhmdCJ3FoFgc2mPAHbm2Onfe+i13yRxlrZJGNLzysBcBzH0HqVEoOMuncLtWQr2YLIea8rJBG8xv5TvlcO4PuFasDhFzi7ORH+yyswB8zsNd/9aW+jJHpk0gTtCKJMKd4+P2JH4lDaIcC7dIj7Lyu3lrrN/BTL6TSSSSW8c5RdHNVkHssPWnDfZb1gbgkH+UofsMc+NzGSGNzmkB7e7T6hYnM15kWPxbMyuGZZ7GAqvtP8SUhwLy4uLgHEAknz0AsP9G16l/QTsdHM11mlLObEf+GHTy8uz27NJ1v37LP4IxmWGLyGKr8QmGGjkJoOaOsHTD63MTzu2OoO+jemyqeHaQjxvFPCVe4IMuyWV7JydSTxyDbXk6G+/Kddt+4VJYo1OKd6p/77C3ozlzeQz97A3uLaOTnrVqdgmhUiAEc8AeGl8nm7fU6PkOncLfy19tufg3KxdI57g8+3iwP0PzQbgMVw7awtapxBxLlIXxAMmxE9jwg14PVojI24b1rXX4orylCS1wbLVwNKxUZQ8Oeh9J3zSGNweAGuPMB00ObR2T0GurckYKSj7NratGq/khWXcbT5ipkcW3EZaeCS/ZbWZCYI3RN6Euc7Y5ida6A+Shdz/EXDzTLxDQrXcc0/Xv44kGIHQ2+Ikn16jouDivOsvVOFc5iY3WWHIt5Ym62XOY4Fg5ugIII35Fd1qln+J4jVzEMOJxTyDNBFN4lidvflLh9VoOhvWylqMVCKyJVrfvv9kvd0SyXE2Knq2a8EtixJPWIjZXqSyF/Ow61puux9eiyuCeIc7ZwNKlQ4d53UwKs89i22JjCwa6jRdvWumvNGNKvDThiqVmCOCJoYxg/qgdguPI4OSLKjNYaVkF17WssxyE+FaYD/AFgOzwOzuv3FJhkxdLhX4v8AqizUtzh4kndHneGYZH+HFJckL9HoXCJ3KPmVh8bZ+tX4uwJLXPq4+zu3ZaCWQueNBhd2B1skemka5HE0svXEGQrNmja8PbvYLXDsQR1BTR8O4lmKGLGOrmiNHwXM2CR12fU+6MebFFR6k7Vr7BpsyMBOK3FvEGOcWjxnR34Ou+djmNY5w9uZo+aJdFZdjhyu/I467SmfRkosMLW12t5Xw9P1ZBB0Onl7rZIACVmlGTTiTGyrXRbfD7v1UzfRwKyAObutLCvDbTmdudn5J3Aus6Iyek3Ekkl6I5iEo3E4exQ84oiPUFDrxokLH5qvSx2Huc0NeCu6V1eGON0z/ElLGgF7ta2fU6AUJKNOW5HdkqQOtxjlZYMYMjR6B2tjv5Lq5fVMXMaNkrJt3djqIGJjnB7mNL29na6hTDAqzZY3oA4/cofSnE/VaAEO3uBj8dY+a5w5OaMb33qz2WaoYNnxGHY18Nj4lalMyTUq81qE155I2ukhc4O8NxHVux6K3xXkb6DarJ0FfruCi+xFa2UyANstA9OpXWGu0DoEe64pT9YFaHkqEjb101pLmTPcNaVZJQBNJVF2vNRMjt9CgC9Jk5r2a8oPQO0fuKo8R/qFTaeTED9lwKfwsqzRfyVnsHDTsAjsU65sdJ4lGF297aF0r06OUZC9mTkmkaPJxCKChS8w/TJh/nKyuaL9kWNxblXM529uJUSn1oKPZYo8S48plqGHrixkbDIYy7lbvq57vRrR1J9guvZ8lzSY6lZyFa9YrRvtVgRDIR1ZvvpXh09X7tiHfYHM1x/FiqzLTsHlnVpHiOOaWERNe4gnQDjzeR7gdl1TXOL5ow6DEYutvqWWbrnuH8Ldb+JTfpNjD+Cci7xOR8XJKxwG9Oa9pHxRJKNu9j3XQ5Y1iU4x7vfXYorumzHr2MnDLE/KtoQ046vPbsiUgNl8w3fZgG+pK2KORpZGMvx9yvaa3uYJWyAfEFZInlnz9jFzwwyUDSbLpzdkvL3Ag76a0B5IS4O4UxOWxt29YikZfkv2ALFaZ0T2AO0AA06HrrXojw4Si5S022+SbadI9IednW0OW+McPBM6vXlmyFhh+vFj4XTub9/L0HzQ1Wiy1+1nOD35eW5UZXHh5It/WQO5hqJ5H7x0Dvz7+vTTxl+3wjhYqmXwj21qkQDreM1LHoaBe9p04E9ydFXXDKOj1ftt/vwR12F7j0B9RtMFw4XL0c7SF7GTGWuXFvMWlp2O40VotC45RadNUXTsiQfJVTA+E5dPL1SnaBWk9dK+LTJEJbBHhBrGQf6V3Lhwp3jIP9K7l6lbHIMUNZX6t6Xy6j8kTIczLf25/uB+SzuZryk/kZi3M8nagSpOBUVhHQMpN7pk7e6kDI41pWMlwrkadKN0liWLljYCBzHY9Vq1y41oTI3lf4beZvoddfxViZxV3O4dBFa2ZVnFSycS0MtDZEbYIJIZ4uUnxWuILR7aI2hThfh192xmoLGYvwQw5WbnpVX+FsEgtc5wHMQRo9D2+KPifNZlPBiDiS5mY7LwLUEcT64aOUlpP1ie+9aA+PffR+LiHGDV1pp9/wBlXHU7sdjKmNpR08fA2CBnZrfXzJPck+ZK5ZuG6Nl/NeE9weUdid74x/4b5T8QVsAJ0lZJpt2TSKo4GRsayNjWNaNBrRoBWNA7J1Fp+uVQsJyhKCYnj2Kt11ScNtI9Qpjo0yHsanDEvPjywnfI7S2EL8K2A2w+AnXMNhFC9TB3E5XuJYOabq3v1aFvLOzEDJaxJBD9gB7ehA36pPF4Xmx9KJg6dmA4eyqcAOy26mDqOaHyOnefR0h0tGChUg14VeNpHnrZ+azo8rk95DPF+ASDHO7NJ+4K5kExHSKT+Aov5R6JaTFypd5EeL8Al9Hn/wAGT+ApjVsH+7zf+sou0lpWXK8feTDxWCP0K1rpWl/hKsjp2mt61pSfQNRVpLSv+mYvdkeKwVdDbH9ysfIfzUCLo/6fL8Si3SdWXL8IeIwNc3In92gR8T/JVcmSH1vohHvyuRum0rLgcPsR4kgHP9Jn+z5fuiUfCyR/e8X7mxgI60n0rrhMS7EdbAilHZrW45BE4EH0Rq07aD6hPyj0CddEY0Qz/9k="/>
          <p:cNvSpPr/>
          <p:nvPr/>
        </p:nvSpPr>
        <p:spPr>
          <a:xfrm>
            <a:off x="52388" y="-428625"/>
            <a:ext cx="866775" cy="87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26" name="Google Shape;226;p24" descr="http://t3.gstatic.com/images?q=tbn:ANd9GcSI99_ZOs6fMhC2JCVf1d7f4OB4_AVpAhQEmQGXee9Rmq4koyIejw"/>
          <p:cNvPicPr preferRelativeResize="0"/>
          <p:nvPr/>
        </p:nvPicPr>
        <p:blipFill rotWithShape="1">
          <a:blip r:embed="rId3">
            <a:alphaModFix/>
          </a:blip>
          <a:srcRect/>
          <a:stretch/>
        </p:blipFill>
        <p:spPr>
          <a:xfrm>
            <a:off x="6019800" y="1905000"/>
            <a:ext cx="2590800" cy="21590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5"/>
          <p:cNvSpPr txBox="1">
            <a:spLocks noGrp="1"/>
          </p:cNvSpPr>
          <p:nvPr>
            <p:ph type="title"/>
          </p:nvPr>
        </p:nvSpPr>
        <p:spPr>
          <a:xfrm>
            <a:off x="304800" y="762000"/>
            <a:ext cx="51054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3600"/>
              <a:buFont typeface="Trebuchet MS"/>
              <a:buNone/>
            </a:pPr>
            <a:r>
              <a:rPr lang="en-US" sz="3600" b="0" i="0" u="none" strike="noStrike" cap="none">
                <a:solidFill>
                  <a:schemeClr val="dk2"/>
                </a:solidFill>
                <a:latin typeface="Trebuchet MS"/>
                <a:ea typeface="Trebuchet MS"/>
                <a:cs typeface="Trebuchet MS"/>
                <a:sym typeface="Trebuchet MS"/>
              </a:rPr>
              <a:t>Scholarship Information</a:t>
            </a:r>
            <a:endParaRPr sz="3600" b="0" i="0" u="none" strike="noStrike" cap="none">
              <a:solidFill>
                <a:schemeClr val="dk2"/>
              </a:solidFill>
              <a:latin typeface="Trebuchet MS"/>
              <a:ea typeface="Trebuchet MS"/>
              <a:cs typeface="Trebuchet MS"/>
              <a:sym typeface="Trebuchet MS"/>
            </a:endParaRPr>
          </a:p>
        </p:txBody>
      </p:sp>
      <p:sp>
        <p:nvSpPr>
          <p:cNvPr id="233" name="Google Shape;233;p25"/>
          <p:cNvSpPr txBox="1">
            <a:spLocks noGrp="1"/>
          </p:cNvSpPr>
          <p:nvPr>
            <p:ph type="body" idx="1"/>
          </p:nvPr>
        </p:nvSpPr>
        <p:spPr>
          <a:xfrm>
            <a:off x="162575" y="1675775"/>
            <a:ext cx="8897700" cy="4478100"/>
          </a:xfrm>
          <a:prstGeom prst="rect">
            <a:avLst/>
          </a:prstGeom>
          <a:noFill/>
          <a:ln>
            <a:noFill/>
          </a:ln>
        </p:spPr>
        <p:txBody>
          <a:bodyPr spcFirstLastPara="1" wrap="square" lIns="91425" tIns="45700" rIns="91425" bIns="45700" anchor="t" anchorCtr="0">
            <a:noAutofit/>
          </a:bodyPr>
          <a:lstStyle/>
          <a:p>
            <a:pPr marL="365760" marR="0" lvl="0" indent="-256032" algn="l" rtl="0">
              <a:lnSpc>
                <a:spcPct val="80000"/>
              </a:lnSpc>
              <a:spcBef>
                <a:spcPts val="0"/>
              </a:spcBef>
              <a:spcAft>
                <a:spcPts val="0"/>
              </a:spcAft>
              <a:buClr>
                <a:schemeClr val="accent3"/>
              </a:buClr>
              <a:buSzPts val="2590"/>
              <a:buFont typeface="Georgia"/>
              <a:buChar char="•"/>
            </a:pPr>
            <a:r>
              <a:rPr lang="en-US" sz="2590" b="0" i="0" u="none" strike="noStrike" cap="none" dirty="0">
                <a:solidFill>
                  <a:schemeClr val="dk1"/>
                </a:solidFill>
                <a:latin typeface="Georgia"/>
                <a:ea typeface="Georgia"/>
                <a:cs typeface="Georgia"/>
                <a:sym typeface="Georgia"/>
              </a:rPr>
              <a:t>Types:</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u="sng" dirty="0"/>
              <a:t>Institutional</a:t>
            </a:r>
            <a:r>
              <a:rPr lang="en-US" sz="2405" dirty="0"/>
              <a:t>- From the college/university</a:t>
            </a:r>
            <a:endParaRPr sz="2405" dirty="0"/>
          </a:p>
          <a:p>
            <a:pPr marL="658368" lvl="1" indent="-246887">
              <a:lnSpc>
                <a:spcPct val="80000"/>
              </a:lnSpc>
              <a:buSzPts val="2405"/>
            </a:pPr>
            <a:r>
              <a:rPr lang="en-US" sz="2405" b="0" i="0" u="sng" strike="noStrike" cap="none" dirty="0" smtClean="0">
                <a:solidFill>
                  <a:schemeClr val="accent2"/>
                </a:solidFill>
                <a:latin typeface="Georgia"/>
                <a:ea typeface="Georgia"/>
                <a:cs typeface="Georgia"/>
                <a:sym typeface="Georgia"/>
              </a:rPr>
              <a:t>National and Regional </a:t>
            </a:r>
            <a:r>
              <a:rPr lang="en-US" sz="2405" b="0" i="0" u="none" strike="noStrike" cap="none" dirty="0">
                <a:solidFill>
                  <a:schemeClr val="accent2"/>
                </a:solidFill>
                <a:latin typeface="Georgia"/>
                <a:ea typeface="Georgia"/>
                <a:cs typeface="Georgia"/>
                <a:sym typeface="Georgia"/>
              </a:rPr>
              <a:t>–  Information in the Career Center</a:t>
            </a:r>
            <a:r>
              <a:rPr lang="en-US" sz="2405" dirty="0"/>
              <a:t>, fastweb.com, myscholly.com, </a:t>
            </a:r>
            <a:r>
              <a:rPr lang="en-US" sz="2405" dirty="0" err="1" smtClean="0"/>
              <a:t>schoolsoup</a:t>
            </a:r>
            <a:r>
              <a:rPr lang="en-US" sz="2405" dirty="0"/>
              <a:t>, https://www.tfec.org/county/lancaster/</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sng" strike="noStrike" cap="none" dirty="0">
                <a:solidFill>
                  <a:schemeClr val="accent2"/>
                </a:solidFill>
                <a:latin typeface="Georgia"/>
                <a:ea typeface="Georgia"/>
                <a:cs typeface="Georgia"/>
                <a:sym typeface="Georgia"/>
              </a:rPr>
              <a:t>Local </a:t>
            </a:r>
            <a:r>
              <a:rPr lang="en-US" sz="2405" b="0" i="0" u="none" strike="noStrike" cap="none" dirty="0">
                <a:solidFill>
                  <a:schemeClr val="accent2"/>
                </a:solidFill>
                <a:latin typeface="Georgia"/>
                <a:ea typeface="Georgia"/>
                <a:cs typeface="Georgia"/>
                <a:sym typeface="Georgia"/>
              </a:rPr>
              <a:t>– Not available until the Spring. </a:t>
            </a:r>
            <a:endParaRPr dirty="0"/>
          </a:p>
          <a:p>
            <a:pPr marL="923544" marR="0" lvl="2" indent="-219455" algn="l" rtl="0">
              <a:lnSpc>
                <a:spcPct val="80000"/>
              </a:lnSpc>
              <a:spcBef>
                <a:spcPts val="300"/>
              </a:spcBef>
              <a:spcAft>
                <a:spcPts val="0"/>
              </a:spcAft>
              <a:buClr>
                <a:schemeClr val="accent1"/>
              </a:buClr>
              <a:buSzPts val="2220"/>
              <a:buFont typeface="Noto Sans Symbols"/>
              <a:buChar char="⚫"/>
            </a:pPr>
            <a:r>
              <a:rPr lang="en-US" sz="2000" b="0" i="0" u="none" strike="noStrike" cap="none" dirty="0">
                <a:solidFill>
                  <a:schemeClr val="accent1"/>
                </a:solidFill>
                <a:sym typeface="Georgia"/>
              </a:rPr>
              <a:t>Come out in March and are due </a:t>
            </a:r>
            <a:r>
              <a:rPr lang="en-US" sz="2000" dirty="0"/>
              <a:t>about a month later</a:t>
            </a:r>
            <a:r>
              <a:rPr lang="en-US" sz="2000" b="0" i="0" u="none" strike="noStrike" cap="none" dirty="0" smtClean="0">
                <a:solidFill>
                  <a:schemeClr val="accent1"/>
                </a:solidFill>
                <a:sym typeface="Georgia"/>
              </a:rPr>
              <a:t>.</a:t>
            </a:r>
            <a:endParaRPr lang="en-US" b="0" i="0" u="none" strike="noStrike" cap="none" dirty="0" smtClean="0">
              <a:solidFill>
                <a:schemeClr val="dk1"/>
              </a:solidFill>
              <a:latin typeface="Georgia"/>
              <a:ea typeface="Georgia"/>
              <a:cs typeface="Georgia"/>
              <a:sym typeface="Georgia"/>
            </a:endParaRPr>
          </a:p>
          <a:p>
            <a:pPr marL="365760" marR="0" lvl="0" indent="-256032" algn="l" rtl="0">
              <a:lnSpc>
                <a:spcPct val="80000"/>
              </a:lnSpc>
              <a:spcBef>
                <a:spcPts val="300"/>
              </a:spcBef>
              <a:spcAft>
                <a:spcPts val="0"/>
              </a:spcAft>
              <a:buClr>
                <a:schemeClr val="accent3"/>
              </a:buClr>
              <a:buSzPts val="2590"/>
              <a:buFont typeface="Georgia"/>
              <a:buChar char="•"/>
            </a:pPr>
            <a:r>
              <a:rPr lang="en-US" sz="2590" b="0" i="0" u="none" strike="noStrike" cap="none" dirty="0" smtClean="0">
                <a:solidFill>
                  <a:schemeClr val="dk1"/>
                </a:solidFill>
                <a:latin typeface="Georgia"/>
                <a:ea typeface="Georgia"/>
                <a:cs typeface="Georgia"/>
                <a:sym typeface="Georgia"/>
              </a:rPr>
              <a:t>Tips</a:t>
            </a:r>
            <a:endParaRPr dirty="0"/>
          </a:p>
          <a:p>
            <a:pPr marL="658368" lvl="1" indent="-246887">
              <a:lnSpc>
                <a:spcPct val="80000"/>
              </a:lnSpc>
              <a:buSzPts val="2405"/>
            </a:pPr>
            <a:r>
              <a:rPr lang="en-US" sz="2405" dirty="0"/>
              <a:t>Follow Ms. Schick’s social media pages.</a:t>
            </a:r>
          </a:p>
          <a:p>
            <a:pPr marL="658368" lvl="1" indent="-246887">
              <a:lnSpc>
                <a:spcPct val="80000"/>
              </a:lnSpc>
              <a:buSzPts val="2405"/>
            </a:pPr>
            <a:r>
              <a:rPr lang="en-US" sz="2405" dirty="0"/>
              <a:t>Visit </a:t>
            </a:r>
            <a:r>
              <a:rPr lang="en-US" sz="2400" dirty="0" smtClean="0"/>
              <a:t>The Career Center or Guidance Webpage for “Show Me the Money” updates from Mrs. Phillips.</a:t>
            </a:r>
            <a:endParaRPr lang="en-US" sz="2405" b="0" i="0" u="none" strike="noStrike" cap="none" dirty="0" smtClean="0">
              <a:solidFill>
                <a:schemeClr val="accent2"/>
              </a:solidFill>
              <a:latin typeface="Georgia"/>
              <a:ea typeface="Georgia"/>
              <a:cs typeface="Georgia"/>
              <a:sym typeface="Georgia"/>
            </a:endParaRPr>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smtClean="0">
                <a:solidFill>
                  <a:schemeClr val="accent2"/>
                </a:solidFill>
                <a:latin typeface="Georgia"/>
                <a:ea typeface="Georgia"/>
                <a:cs typeface="Georgia"/>
                <a:sym typeface="Georgia"/>
              </a:rPr>
              <a:t>Be </a:t>
            </a:r>
            <a:r>
              <a:rPr lang="en-US" sz="2405" b="0" i="0" u="none" strike="noStrike" cap="none" dirty="0">
                <a:solidFill>
                  <a:schemeClr val="accent2"/>
                </a:solidFill>
                <a:latin typeface="Georgia"/>
                <a:ea typeface="Georgia"/>
                <a:cs typeface="Georgia"/>
                <a:sym typeface="Georgia"/>
              </a:rPr>
              <a:t>careful of </a:t>
            </a:r>
            <a:r>
              <a:rPr lang="en-US" sz="2405" b="0" i="0" u="none" strike="noStrike" cap="none" dirty="0" smtClean="0">
                <a:solidFill>
                  <a:schemeClr val="accent2"/>
                </a:solidFill>
                <a:latin typeface="Georgia"/>
                <a:ea typeface="Georgia"/>
                <a:cs typeface="Georgia"/>
                <a:sym typeface="Georgia"/>
              </a:rPr>
              <a:t>scams and paid </a:t>
            </a:r>
            <a:r>
              <a:rPr lang="en-US" sz="2405" b="0" i="0" u="none" strike="noStrike" cap="none" dirty="0">
                <a:solidFill>
                  <a:schemeClr val="accent2"/>
                </a:solidFill>
                <a:latin typeface="Georgia"/>
                <a:ea typeface="Georgia"/>
                <a:cs typeface="Georgia"/>
                <a:sym typeface="Georgia"/>
              </a:rPr>
              <a:t>Scholarship </a:t>
            </a:r>
            <a:r>
              <a:rPr lang="en-US" sz="2405" b="0" i="0" u="none" strike="noStrike" cap="none" dirty="0" smtClean="0">
                <a:solidFill>
                  <a:schemeClr val="accent2"/>
                </a:solidFill>
                <a:latin typeface="Georgia"/>
                <a:ea typeface="Georgia"/>
                <a:cs typeface="Georgia"/>
                <a:sym typeface="Georgia"/>
              </a:rPr>
              <a:t>services</a:t>
            </a:r>
            <a:r>
              <a:rPr lang="en-US" sz="2405" dirty="0"/>
              <a:t> </a:t>
            </a:r>
            <a:r>
              <a:rPr lang="en-US" sz="2405" dirty="0" smtClean="0"/>
              <a:t>like</a:t>
            </a:r>
            <a:r>
              <a:rPr lang="en-US" sz="2405" b="0" i="0" u="none" strike="noStrike" cap="none" dirty="0" smtClean="0">
                <a:solidFill>
                  <a:schemeClr val="accent2"/>
                </a:solidFill>
                <a:latin typeface="Georgia"/>
                <a:ea typeface="Georgia"/>
                <a:cs typeface="Georgia"/>
                <a:sym typeface="Georgia"/>
              </a:rPr>
              <a:t> </a:t>
            </a:r>
            <a:r>
              <a:rPr lang="en-US" sz="2405" b="0" i="0" u="none" strike="noStrike" cap="none" dirty="0">
                <a:solidFill>
                  <a:schemeClr val="accent2"/>
                </a:solidFill>
                <a:latin typeface="Georgia"/>
                <a:ea typeface="Georgia"/>
                <a:cs typeface="Georgia"/>
                <a:sym typeface="Georgia"/>
              </a:rPr>
              <a:t>“Who’s Who” </a:t>
            </a:r>
            <a:endParaRPr lang="en-US" sz="2405" b="0" i="0" u="none" strike="noStrike" cap="none" dirty="0" smtClean="0">
              <a:solidFill>
                <a:schemeClr val="accent2"/>
              </a:solidFill>
              <a:latin typeface="Georgia"/>
              <a:ea typeface="Georgia"/>
              <a:cs typeface="Georgia"/>
              <a:sym typeface="Georgia"/>
            </a:endParaRPr>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smtClean="0">
                <a:solidFill>
                  <a:schemeClr val="accent2"/>
                </a:solidFill>
                <a:latin typeface="Georgia"/>
                <a:ea typeface="Georgia"/>
                <a:cs typeface="Georgia"/>
                <a:sym typeface="Georgia"/>
              </a:rPr>
              <a:t>Resources </a:t>
            </a:r>
            <a:r>
              <a:rPr lang="en-US" sz="2405" b="0" i="0" u="none" strike="noStrike" cap="none" dirty="0">
                <a:solidFill>
                  <a:schemeClr val="accent2"/>
                </a:solidFill>
                <a:latin typeface="Georgia"/>
                <a:ea typeface="Georgia"/>
                <a:cs typeface="Georgia"/>
                <a:sym typeface="Georgia"/>
              </a:rPr>
              <a:t>are available, but the student is responsible for searching and reviewing what is available.</a:t>
            </a:r>
            <a:endParaRPr dirty="0"/>
          </a:p>
          <a:p>
            <a:pPr marL="658368" marR="0" lvl="1" indent="-94170" algn="l" rtl="0">
              <a:lnSpc>
                <a:spcPct val="80000"/>
              </a:lnSpc>
              <a:spcBef>
                <a:spcPts val="300"/>
              </a:spcBef>
              <a:spcAft>
                <a:spcPts val="0"/>
              </a:spcAft>
              <a:buClr>
                <a:schemeClr val="accent2"/>
              </a:buClr>
              <a:buSzPts val="2405"/>
              <a:buFont typeface="Georgia"/>
              <a:buNone/>
            </a:pPr>
            <a:endParaRPr sz="2405" b="0" i="0" u="none" strike="noStrike" cap="none" dirty="0">
              <a:solidFill>
                <a:schemeClr val="accent2"/>
              </a:solidFill>
              <a:latin typeface="Georgia"/>
              <a:ea typeface="Georgia"/>
              <a:cs typeface="Georgia"/>
              <a:sym typeface="Georgia"/>
            </a:endParaRPr>
          </a:p>
          <a:p>
            <a:pPr marL="658368" marR="0" lvl="1" indent="-94170" algn="l" rtl="0">
              <a:lnSpc>
                <a:spcPct val="80000"/>
              </a:lnSpc>
              <a:spcBef>
                <a:spcPts val="300"/>
              </a:spcBef>
              <a:spcAft>
                <a:spcPts val="0"/>
              </a:spcAft>
              <a:buClr>
                <a:schemeClr val="accent2"/>
              </a:buClr>
              <a:buSzPts val="2405"/>
              <a:buFont typeface="Georgia"/>
              <a:buNone/>
            </a:pPr>
            <a:endParaRPr sz="2405" b="0" i="0" u="none" strike="noStrike" cap="none" dirty="0">
              <a:solidFill>
                <a:schemeClr val="accent2"/>
              </a:solidFill>
              <a:latin typeface="Georgia"/>
              <a:ea typeface="Georgia"/>
              <a:cs typeface="Georgia"/>
              <a:sym typeface="Georgia"/>
            </a:endParaRPr>
          </a:p>
        </p:txBody>
      </p:sp>
      <p:sp>
        <p:nvSpPr>
          <p:cNvPr id="234" name="Google Shape;234;p25"/>
          <p:cNvSpPr txBox="1"/>
          <p:nvPr/>
        </p:nvSpPr>
        <p:spPr>
          <a:xfrm>
            <a:off x="5404022" y="833735"/>
            <a:ext cx="3573162" cy="923330"/>
          </a:xfrm>
          <a:prstGeom prst="rect">
            <a:avLst/>
          </a:prstGeom>
          <a:solidFill>
            <a:schemeClr val="lt1"/>
          </a:solidFill>
          <a:ln w="1905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Georgia"/>
                <a:ea typeface="Georgia"/>
                <a:cs typeface="Georgia"/>
                <a:sym typeface="Georgia"/>
              </a:rPr>
              <a:t>This is different from </a:t>
            </a:r>
            <a:r>
              <a:rPr lang="en-US" sz="1800" b="1">
                <a:solidFill>
                  <a:schemeClr val="dk1"/>
                </a:solidFill>
                <a:latin typeface="Georgia"/>
                <a:ea typeface="Georgia"/>
                <a:cs typeface="Georgia"/>
                <a:sym typeface="Georgia"/>
              </a:rPr>
              <a:t>Financial Aid </a:t>
            </a:r>
            <a:r>
              <a:rPr lang="en-US" sz="1800">
                <a:solidFill>
                  <a:schemeClr val="dk1"/>
                </a:solidFill>
                <a:latin typeface="Georgia"/>
                <a:ea typeface="Georgia"/>
                <a:cs typeface="Georgia"/>
                <a:sym typeface="Georgia"/>
              </a:rPr>
              <a:t>which we will discuss later in the year. </a:t>
            </a:r>
            <a:endParaRPr sz="1800">
              <a:solidFill>
                <a:schemeClr val="dk1"/>
              </a:solidFill>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6"/>
          <p:cNvSpPr txBox="1">
            <a:spLocks noGrp="1"/>
          </p:cNvSpPr>
          <p:nvPr>
            <p:ph type="title"/>
          </p:nvPr>
        </p:nvSpPr>
        <p:spPr>
          <a:xfrm>
            <a:off x="457200" y="5334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The Reality</a:t>
            </a:r>
            <a:endParaRPr sz="4000" b="0" i="0" u="none" strike="noStrike" cap="none">
              <a:solidFill>
                <a:schemeClr val="dk2"/>
              </a:solidFill>
              <a:latin typeface="Trebuchet MS"/>
              <a:ea typeface="Trebuchet MS"/>
              <a:cs typeface="Trebuchet MS"/>
              <a:sym typeface="Trebuchet MS"/>
            </a:endParaRPr>
          </a:p>
        </p:txBody>
      </p:sp>
      <p:sp>
        <p:nvSpPr>
          <p:cNvPr id="241" name="Google Shape;241;p26"/>
          <p:cNvSpPr txBox="1">
            <a:spLocks noGrp="1"/>
          </p:cNvSpPr>
          <p:nvPr>
            <p:ph type="body" idx="1"/>
          </p:nvPr>
        </p:nvSpPr>
        <p:spPr>
          <a:xfrm>
            <a:off x="457200" y="1371600"/>
            <a:ext cx="8229600" cy="4325112"/>
          </a:xfrm>
          <a:prstGeom prst="rect">
            <a:avLst/>
          </a:prstGeom>
          <a:noFill/>
          <a:ln>
            <a:noFill/>
          </a:ln>
        </p:spPr>
        <p:txBody>
          <a:bodyPr spcFirstLastPara="1" wrap="square" lIns="91425" tIns="45700" rIns="91425" bIns="45700" anchor="t" anchorCtr="0">
            <a:noAutofit/>
          </a:bodyPr>
          <a:lstStyle/>
          <a:p>
            <a:pPr marL="365760" marR="0" lvl="0" indent="-256032" algn="l" rtl="0">
              <a:lnSpc>
                <a:spcPct val="80000"/>
              </a:lnSpc>
              <a:spcBef>
                <a:spcPts val="0"/>
              </a:spcBef>
              <a:spcAft>
                <a:spcPts val="0"/>
              </a:spcAft>
              <a:buClr>
                <a:schemeClr val="accent3"/>
              </a:buClr>
              <a:buSzPts val="2590"/>
              <a:buFont typeface="Georgia"/>
              <a:buChar char="•"/>
            </a:pPr>
            <a:r>
              <a:rPr lang="en-US" sz="2590" b="0" i="0" u="none" strike="noStrike" cap="none" dirty="0">
                <a:solidFill>
                  <a:schemeClr val="dk1"/>
                </a:solidFill>
                <a:latin typeface="Georgia"/>
                <a:ea typeface="Georgia"/>
                <a:cs typeface="Georgia"/>
                <a:sym typeface="Georgia"/>
              </a:rPr>
              <a:t>By the end of the fall, you should have completed the following tasks:</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Complete the SAT at least 1 time.</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Visit through private tours or open houses at least one college, but ideally, all colleges you are considering.</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sng" strike="noStrike" cap="none" dirty="0">
                <a:solidFill>
                  <a:schemeClr val="hlink"/>
                </a:solidFill>
                <a:latin typeface="Georgia"/>
                <a:ea typeface="Georgia"/>
                <a:cs typeface="Georgia"/>
                <a:sym typeface="Georgia"/>
                <a:hlinkClick r:id="rId3"/>
              </a:rPr>
              <a:t>www.campustours.com</a:t>
            </a:r>
            <a:r>
              <a:rPr lang="en-US" sz="2405" b="0" i="0" u="none" strike="noStrike" cap="none" dirty="0">
                <a:solidFill>
                  <a:schemeClr val="accent2"/>
                </a:solidFill>
                <a:latin typeface="Georgia"/>
                <a:ea typeface="Georgia"/>
                <a:cs typeface="Georgia"/>
                <a:sym typeface="Georgia"/>
              </a:rPr>
              <a:t> – Virtual Campus Tours</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Complete applications with all requirements. </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Check the scholarship </a:t>
            </a:r>
            <a:r>
              <a:rPr lang="en-US" sz="2405" b="0" i="0" u="none" strike="noStrike" cap="none" dirty="0" smtClean="0">
                <a:solidFill>
                  <a:schemeClr val="accent2"/>
                </a:solidFill>
                <a:latin typeface="Georgia"/>
                <a:ea typeface="Georgia"/>
                <a:cs typeface="Georgia"/>
                <a:sym typeface="Georgia"/>
              </a:rPr>
              <a:t>newsletter often. </a:t>
            </a:r>
          </a:p>
          <a:p>
            <a:pPr marL="658368" marR="0" lvl="1" indent="-246887" algn="l" rtl="0">
              <a:lnSpc>
                <a:spcPct val="80000"/>
              </a:lnSpc>
              <a:spcBef>
                <a:spcPts val="300"/>
              </a:spcBef>
              <a:spcAft>
                <a:spcPts val="0"/>
              </a:spcAft>
              <a:buClr>
                <a:schemeClr val="accent2"/>
              </a:buClr>
              <a:buSzPts val="2405"/>
              <a:buFont typeface="Georgia"/>
              <a:buChar char="▫"/>
            </a:pPr>
            <a:r>
              <a:rPr lang="en-US" sz="2405" dirty="0" smtClean="0"/>
              <a:t>Pay attention to ANNOUNCEMENTS, SOCIAL MEDIA POSTS, etc. The information will not fall into your lap. </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Attend Financial Aid nights. Dates are at the end of the PowerPoint. </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Complete the FASFA after October 1</a:t>
            </a:r>
            <a:r>
              <a:rPr lang="en-US" sz="2405" b="0" i="0" u="none" strike="noStrike" cap="none" baseline="30000" dirty="0">
                <a:solidFill>
                  <a:schemeClr val="accent2"/>
                </a:solidFill>
                <a:latin typeface="Georgia"/>
                <a:ea typeface="Georgia"/>
                <a:cs typeface="Georgia"/>
                <a:sym typeface="Georgia"/>
              </a:rPr>
              <a:t>st</a:t>
            </a:r>
            <a:r>
              <a:rPr lang="en-US" sz="2405" b="0" i="0" u="none" strike="noStrike" cap="none" dirty="0">
                <a:solidFill>
                  <a:schemeClr val="accent2"/>
                </a:solidFill>
                <a:latin typeface="Georgia"/>
                <a:ea typeface="Georgia"/>
                <a:cs typeface="Georgia"/>
                <a:sym typeface="Georgia"/>
              </a:rPr>
              <a:t> . Know your school’s completion due date. </a:t>
            </a:r>
            <a:endParaRPr dirty="0"/>
          </a:p>
          <a:p>
            <a:pPr marL="658368" marR="0" lvl="1" indent="-246887" algn="l" rtl="0">
              <a:lnSpc>
                <a:spcPct val="80000"/>
              </a:lnSpc>
              <a:spcBef>
                <a:spcPts val="300"/>
              </a:spcBef>
              <a:spcAft>
                <a:spcPts val="0"/>
              </a:spcAft>
              <a:buClr>
                <a:schemeClr val="accent2"/>
              </a:buClr>
              <a:buSzPts val="2405"/>
              <a:buFont typeface="Georgia"/>
              <a:buChar char="▫"/>
            </a:pPr>
            <a:r>
              <a:rPr lang="en-US" sz="2405" b="0" i="0" u="none" strike="noStrike" cap="none" dirty="0">
                <a:solidFill>
                  <a:schemeClr val="accent2"/>
                </a:solidFill>
                <a:latin typeface="Georgia"/>
                <a:ea typeface="Georgia"/>
                <a:cs typeface="Georgia"/>
                <a:sym typeface="Georgia"/>
              </a:rPr>
              <a:t>Continue to monitor your GPA.</a:t>
            </a:r>
            <a:endParaRPr dirty="0"/>
          </a:p>
          <a:p>
            <a:pPr marL="658368" marR="0" lvl="1" indent="-94170" algn="l" rtl="0">
              <a:lnSpc>
                <a:spcPct val="80000"/>
              </a:lnSpc>
              <a:spcBef>
                <a:spcPts val="300"/>
              </a:spcBef>
              <a:spcAft>
                <a:spcPts val="0"/>
              </a:spcAft>
              <a:buClr>
                <a:schemeClr val="accent2"/>
              </a:buClr>
              <a:buSzPts val="2405"/>
              <a:buFont typeface="Georgia"/>
              <a:buNone/>
            </a:pPr>
            <a:endParaRPr sz="2405" b="0" i="0" u="none" strike="noStrike" cap="none" dirty="0">
              <a:solidFill>
                <a:schemeClr val="accent2"/>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animEffect transition="in" filter="fade">
                                      <p:cBhvr>
                                        <p:cTn id="7" dur="500"/>
                                        <p:tgtEl>
                                          <p:spTgt spid="2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1">
                                            <p:txEl>
                                              <p:pRg st="1" end="1"/>
                                            </p:txEl>
                                          </p:spTgt>
                                        </p:tgtEl>
                                        <p:attrNameLst>
                                          <p:attrName>style.visibility</p:attrName>
                                        </p:attrNameLst>
                                      </p:cBhvr>
                                      <p:to>
                                        <p:strVal val="visible"/>
                                      </p:to>
                                    </p:set>
                                    <p:animEffect transition="in" filter="fade">
                                      <p:cBhvr>
                                        <p:cTn id="12" dur="500"/>
                                        <p:tgtEl>
                                          <p:spTgt spid="2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1">
                                            <p:txEl>
                                              <p:pRg st="2" end="2"/>
                                            </p:txEl>
                                          </p:spTgt>
                                        </p:tgtEl>
                                        <p:attrNameLst>
                                          <p:attrName>style.visibility</p:attrName>
                                        </p:attrNameLst>
                                      </p:cBhvr>
                                      <p:to>
                                        <p:strVal val="visible"/>
                                      </p:to>
                                    </p:set>
                                    <p:animEffect transition="in" filter="fade">
                                      <p:cBhvr>
                                        <p:cTn id="17" dur="500"/>
                                        <p:tgtEl>
                                          <p:spTgt spid="2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1">
                                            <p:txEl>
                                              <p:pRg st="3" end="3"/>
                                            </p:txEl>
                                          </p:spTgt>
                                        </p:tgtEl>
                                        <p:attrNameLst>
                                          <p:attrName>style.visibility</p:attrName>
                                        </p:attrNameLst>
                                      </p:cBhvr>
                                      <p:to>
                                        <p:strVal val="visible"/>
                                      </p:to>
                                    </p:set>
                                    <p:animEffect transition="in" filter="fade">
                                      <p:cBhvr>
                                        <p:cTn id="22" dur="500"/>
                                        <p:tgtEl>
                                          <p:spTgt spid="2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1">
                                            <p:txEl>
                                              <p:pRg st="4" end="4"/>
                                            </p:txEl>
                                          </p:spTgt>
                                        </p:tgtEl>
                                        <p:attrNameLst>
                                          <p:attrName>style.visibility</p:attrName>
                                        </p:attrNameLst>
                                      </p:cBhvr>
                                      <p:to>
                                        <p:strVal val="visible"/>
                                      </p:to>
                                    </p:set>
                                    <p:animEffect transition="in" filter="fade">
                                      <p:cBhvr>
                                        <p:cTn id="27" dur="500"/>
                                        <p:tgtEl>
                                          <p:spTgt spid="2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1">
                                            <p:txEl>
                                              <p:pRg st="5" end="5"/>
                                            </p:txEl>
                                          </p:spTgt>
                                        </p:tgtEl>
                                        <p:attrNameLst>
                                          <p:attrName>style.visibility</p:attrName>
                                        </p:attrNameLst>
                                      </p:cBhvr>
                                      <p:to>
                                        <p:strVal val="visible"/>
                                      </p:to>
                                    </p:set>
                                    <p:animEffect transition="in" filter="fade">
                                      <p:cBhvr>
                                        <p:cTn id="32" dur="500"/>
                                        <p:tgtEl>
                                          <p:spTgt spid="24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1">
                                            <p:txEl>
                                              <p:pRg st="6" end="6"/>
                                            </p:txEl>
                                          </p:spTgt>
                                        </p:tgtEl>
                                        <p:attrNameLst>
                                          <p:attrName>style.visibility</p:attrName>
                                        </p:attrNameLst>
                                      </p:cBhvr>
                                      <p:to>
                                        <p:strVal val="visible"/>
                                      </p:to>
                                    </p:set>
                                    <p:animEffect transition="in" filter="fade">
                                      <p:cBhvr>
                                        <p:cTn id="37" dur="500"/>
                                        <p:tgtEl>
                                          <p:spTgt spid="24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1">
                                            <p:txEl>
                                              <p:pRg st="7" end="7"/>
                                            </p:txEl>
                                          </p:spTgt>
                                        </p:tgtEl>
                                        <p:attrNameLst>
                                          <p:attrName>style.visibility</p:attrName>
                                        </p:attrNameLst>
                                      </p:cBhvr>
                                      <p:to>
                                        <p:strVal val="visible"/>
                                      </p:to>
                                    </p:set>
                                    <p:animEffect transition="in" filter="fade">
                                      <p:cBhvr>
                                        <p:cTn id="42" dur="500"/>
                                        <p:tgtEl>
                                          <p:spTgt spid="24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1">
                                            <p:txEl>
                                              <p:pRg st="8" end="8"/>
                                            </p:txEl>
                                          </p:spTgt>
                                        </p:tgtEl>
                                        <p:attrNameLst>
                                          <p:attrName>style.visibility</p:attrName>
                                        </p:attrNameLst>
                                      </p:cBhvr>
                                      <p:to>
                                        <p:strVal val="visible"/>
                                      </p:to>
                                    </p:set>
                                    <p:animEffect transition="in" filter="fade">
                                      <p:cBhvr>
                                        <p:cTn id="47" dur="500"/>
                                        <p:tgtEl>
                                          <p:spTgt spid="24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1">
                                            <p:txEl>
                                              <p:pRg st="9" end="9"/>
                                            </p:txEl>
                                          </p:spTgt>
                                        </p:tgtEl>
                                        <p:attrNameLst>
                                          <p:attrName>style.visibility</p:attrName>
                                        </p:attrNameLst>
                                      </p:cBhvr>
                                      <p:to>
                                        <p:strVal val="visible"/>
                                      </p:to>
                                    </p:set>
                                    <p:animEffect transition="in" filter="fade">
                                      <p:cBhvr>
                                        <p:cTn id="52" dur="500"/>
                                        <p:tgtEl>
                                          <p:spTgt spid="24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6"/>
          <p:cNvSpPr txBox="1">
            <a:spLocks noGrp="1"/>
          </p:cNvSpPr>
          <p:nvPr>
            <p:ph type="title"/>
          </p:nvPr>
        </p:nvSpPr>
        <p:spPr>
          <a:xfrm>
            <a:off x="475673" y="1115291"/>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dirty="0" smtClean="0"/>
              <a:t>N.C.A.A. Information for Potential College Athletes</a:t>
            </a:r>
            <a:endParaRPr sz="4000" b="0" i="0" u="none" strike="noStrike" cap="none" dirty="0">
              <a:solidFill>
                <a:schemeClr val="dk2"/>
              </a:solidFill>
              <a:latin typeface="Trebuchet MS"/>
              <a:ea typeface="Trebuchet MS"/>
              <a:cs typeface="Trebuchet MS"/>
              <a:sym typeface="Trebuchet MS"/>
            </a:endParaRPr>
          </a:p>
        </p:txBody>
      </p:sp>
      <p:sp>
        <p:nvSpPr>
          <p:cNvPr id="241" name="Google Shape;241;p26"/>
          <p:cNvSpPr txBox="1">
            <a:spLocks noGrp="1"/>
          </p:cNvSpPr>
          <p:nvPr>
            <p:ph type="body" idx="1"/>
          </p:nvPr>
        </p:nvSpPr>
        <p:spPr>
          <a:xfrm>
            <a:off x="558800" y="2549235"/>
            <a:ext cx="8229600" cy="3618531"/>
          </a:xfrm>
          <a:prstGeom prst="rect">
            <a:avLst/>
          </a:prstGeom>
          <a:noFill/>
          <a:ln>
            <a:noFill/>
          </a:ln>
        </p:spPr>
        <p:txBody>
          <a:bodyPr spcFirstLastPara="1" wrap="square" lIns="91425" tIns="45700" rIns="91425" bIns="45700" anchor="t" anchorCtr="0">
            <a:noAutofit/>
          </a:bodyPr>
          <a:lstStyle/>
          <a:p>
            <a:pPr marL="365760" marR="0" lvl="0" indent="-256032" algn="l" rtl="0">
              <a:lnSpc>
                <a:spcPct val="80000"/>
              </a:lnSpc>
              <a:spcBef>
                <a:spcPts val="600"/>
              </a:spcBef>
              <a:spcAft>
                <a:spcPts val="600"/>
              </a:spcAft>
              <a:buClr>
                <a:schemeClr val="accent3"/>
              </a:buClr>
              <a:buSzPts val="2590"/>
              <a:buFont typeface="Georgia"/>
              <a:buChar char="•"/>
            </a:pPr>
            <a:r>
              <a:rPr lang="en-US" sz="2590" b="0" i="0" u="none" strike="noStrike" cap="none" dirty="0" smtClean="0">
                <a:solidFill>
                  <a:schemeClr val="dk1"/>
                </a:solidFill>
                <a:latin typeface="Georgia"/>
                <a:ea typeface="Georgia"/>
                <a:cs typeface="Georgia"/>
                <a:sym typeface="Georgia"/>
              </a:rPr>
              <a:t>Waiver- get online or in Guidance</a:t>
            </a:r>
          </a:p>
          <a:p>
            <a:pPr marL="822960" lvl="1" indent="-256032">
              <a:lnSpc>
                <a:spcPct val="80000"/>
              </a:lnSpc>
              <a:spcBef>
                <a:spcPts val="600"/>
              </a:spcBef>
              <a:spcAft>
                <a:spcPts val="600"/>
              </a:spcAft>
              <a:buClr>
                <a:schemeClr val="accent3"/>
              </a:buClr>
              <a:buSzPts val="2590"/>
              <a:buFont typeface="Georgia"/>
              <a:buChar char="•"/>
            </a:pPr>
            <a:r>
              <a:rPr lang="en-US" sz="2390" dirty="0" smtClean="0">
                <a:solidFill>
                  <a:schemeClr val="dk1"/>
                </a:solidFill>
              </a:rPr>
              <a:t>We cannot communicate with coaches without the waiver in our office. </a:t>
            </a:r>
            <a:endParaRPr lang="en-US" sz="2390" b="0" i="0" u="none" strike="noStrike" cap="none" dirty="0" smtClean="0">
              <a:solidFill>
                <a:schemeClr val="dk1"/>
              </a:solidFill>
              <a:latin typeface="Georgia"/>
              <a:ea typeface="Georgia"/>
              <a:cs typeface="Georgia"/>
              <a:sym typeface="Georgia"/>
            </a:endParaRPr>
          </a:p>
          <a:p>
            <a:pPr marL="365760" marR="0" lvl="0" indent="-256032" algn="l" rtl="0">
              <a:lnSpc>
                <a:spcPct val="80000"/>
              </a:lnSpc>
              <a:spcBef>
                <a:spcPts val="600"/>
              </a:spcBef>
              <a:spcAft>
                <a:spcPts val="600"/>
              </a:spcAft>
              <a:buClr>
                <a:schemeClr val="accent3"/>
              </a:buClr>
              <a:buSzPts val="2590"/>
              <a:buFont typeface="Georgia"/>
              <a:buChar char="•"/>
            </a:pPr>
            <a:r>
              <a:rPr lang="en-US" sz="2590" dirty="0" smtClean="0"/>
              <a:t>Registered on the Eligibility Center portal through </a:t>
            </a:r>
            <a:r>
              <a:rPr lang="en-US" sz="2590" dirty="0" smtClean="0">
                <a:solidFill>
                  <a:schemeClr val="tx1"/>
                </a:solidFill>
              </a:rPr>
              <a:t>NCAA website</a:t>
            </a:r>
          </a:p>
          <a:p>
            <a:pPr marL="365760" marR="0" lvl="0" indent="-256032" algn="l" rtl="0">
              <a:lnSpc>
                <a:spcPct val="80000"/>
              </a:lnSpc>
              <a:spcBef>
                <a:spcPts val="600"/>
              </a:spcBef>
              <a:spcAft>
                <a:spcPts val="600"/>
              </a:spcAft>
              <a:buClr>
                <a:schemeClr val="accent3"/>
              </a:buClr>
              <a:buSzPts val="2590"/>
              <a:buFont typeface="Georgia"/>
              <a:buChar char="•"/>
            </a:pPr>
            <a:r>
              <a:rPr lang="en-US" sz="2590" b="0" i="0" u="none" strike="noStrike" cap="none" dirty="0" smtClean="0">
                <a:solidFill>
                  <a:schemeClr val="tx1"/>
                </a:solidFill>
                <a:latin typeface="Georgia"/>
                <a:ea typeface="Georgia"/>
                <a:cs typeface="Georgia"/>
                <a:sym typeface="Georgia"/>
              </a:rPr>
              <a:t>Students need to be sure that they understand how NCAA Academic Eligibility is determined.</a:t>
            </a:r>
            <a:r>
              <a:rPr lang="en-US" sz="2390" b="0" i="0" u="none" strike="noStrike" cap="none" dirty="0" smtClean="0">
                <a:solidFill>
                  <a:schemeClr val="tx1"/>
                </a:solidFill>
                <a:latin typeface="Georgia"/>
                <a:ea typeface="Georgia"/>
                <a:cs typeface="Georgia"/>
                <a:sym typeface="Georgia"/>
              </a:rPr>
              <a:t> </a:t>
            </a:r>
            <a:endParaRPr sz="2205" b="0" i="0" u="none" strike="noStrike" cap="none" dirty="0">
              <a:solidFill>
                <a:schemeClr val="tx1"/>
              </a:solidFill>
              <a:latin typeface="Georgia"/>
              <a:ea typeface="Georgia"/>
              <a:cs typeface="Georgia"/>
              <a:sym typeface="Georgia"/>
            </a:endParaRPr>
          </a:p>
        </p:txBody>
      </p:sp>
    </p:spTree>
    <p:extLst>
      <p:ext uri="{BB962C8B-B14F-4D97-AF65-F5344CB8AC3E}">
        <p14:creationId xmlns:p14="http://schemas.microsoft.com/office/powerpoint/2010/main" val="97292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animEffect transition="in" filter="fade">
                                      <p:cBhvr>
                                        <p:cTn id="7" dur="500"/>
                                        <p:tgtEl>
                                          <p:spTgt spid="2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1">
                                            <p:txEl>
                                              <p:pRg st="1" end="1"/>
                                            </p:txEl>
                                          </p:spTgt>
                                        </p:tgtEl>
                                        <p:attrNameLst>
                                          <p:attrName>style.visibility</p:attrName>
                                        </p:attrNameLst>
                                      </p:cBhvr>
                                      <p:to>
                                        <p:strVal val="visible"/>
                                      </p:to>
                                    </p:set>
                                    <p:animEffect transition="in" filter="fade">
                                      <p:cBhvr>
                                        <p:cTn id="12" dur="500"/>
                                        <p:tgtEl>
                                          <p:spTgt spid="2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1">
                                            <p:txEl>
                                              <p:pRg st="2" end="2"/>
                                            </p:txEl>
                                          </p:spTgt>
                                        </p:tgtEl>
                                        <p:attrNameLst>
                                          <p:attrName>style.visibility</p:attrName>
                                        </p:attrNameLst>
                                      </p:cBhvr>
                                      <p:to>
                                        <p:strVal val="visible"/>
                                      </p:to>
                                    </p:set>
                                    <p:animEffect transition="in" filter="fade">
                                      <p:cBhvr>
                                        <p:cTn id="17" dur="500"/>
                                        <p:tgtEl>
                                          <p:spTgt spid="2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1">
                                            <p:txEl>
                                              <p:pRg st="3" end="3"/>
                                            </p:txEl>
                                          </p:spTgt>
                                        </p:tgtEl>
                                        <p:attrNameLst>
                                          <p:attrName>style.visibility</p:attrName>
                                        </p:attrNameLst>
                                      </p:cBhvr>
                                      <p:to>
                                        <p:strVal val="visible"/>
                                      </p:to>
                                    </p:set>
                                    <p:animEffect transition="in" filter="fade">
                                      <p:cBhvr>
                                        <p:cTn id="22" dur="500"/>
                                        <p:tgtEl>
                                          <p:spTgt spid="2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496455"/>
            <a:ext cx="8802255" cy="1066800"/>
          </a:xfrm>
        </p:spPr>
        <p:txBody>
          <a:bodyPr/>
          <a:lstStyle/>
          <a:p>
            <a:r>
              <a:rPr lang="en-US" sz="3600" dirty="0" smtClean="0"/>
              <a:t>College and Career Info from Ms. Schick</a:t>
            </a:r>
            <a:endParaRPr lang="en-US" sz="3600" dirty="0"/>
          </a:p>
        </p:txBody>
      </p:sp>
      <p:pic>
        <p:nvPicPr>
          <p:cNvPr id="4" name="Picture 3"/>
          <p:cNvPicPr>
            <a:picLocks noChangeAspect="1"/>
          </p:cNvPicPr>
          <p:nvPr/>
        </p:nvPicPr>
        <p:blipFill>
          <a:blip r:embed="rId2"/>
          <a:stretch>
            <a:fillRect/>
          </a:stretch>
        </p:blipFill>
        <p:spPr>
          <a:xfrm>
            <a:off x="124692" y="1366186"/>
            <a:ext cx="4290290" cy="5103215"/>
          </a:xfrm>
          <a:prstGeom prst="rect">
            <a:avLst/>
          </a:prstGeom>
          <a:ln w="28575">
            <a:solidFill>
              <a:schemeClr val="tx1"/>
            </a:solidFill>
          </a:ln>
        </p:spPr>
      </p:pic>
      <p:pic>
        <p:nvPicPr>
          <p:cNvPr id="5" name="Picture 4"/>
          <p:cNvPicPr>
            <a:picLocks noChangeAspect="1"/>
          </p:cNvPicPr>
          <p:nvPr/>
        </p:nvPicPr>
        <p:blipFill>
          <a:blip r:embed="rId3"/>
          <a:stretch>
            <a:fillRect/>
          </a:stretch>
        </p:blipFill>
        <p:spPr>
          <a:xfrm>
            <a:off x="4604326" y="1563255"/>
            <a:ext cx="4161604" cy="5033027"/>
          </a:xfrm>
          <a:prstGeom prst="rect">
            <a:avLst/>
          </a:prstGeom>
          <a:ln w="28575">
            <a:solidFill>
              <a:schemeClr val="tx1"/>
            </a:solidFill>
          </a:ln>
        </p:spPr>
      </p:pic>
    </p:spTree>
    <p:extLst>
      <p:ext uri="{BB962C8B-B14F-4D97-AF65-F5344CB8AC3E}">
        <p14:creationId xmlns:p14="http://schemas.microsoft.com/office/powerpoint/2010/main" val="1487519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8"/>
          <p:cNvSpPr txBox="1">
            <a:spLocks noGrp="1"/>
          </p:cNvSpPr>
          <p:nvPr>
            <p:ph type="title"/>
          </p:nvPr>
        </p:nvSpPr>
        <p:spPr>
          <a:xfrm>
            <a:off x="381000" y="5334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dirty="0" smtClean="0">
                <a:solidFill>
                  <a:schemeClr val="dk2"/>
                </a:solidFill>
                <a:latin typeface="Trebuchet MS"/>
                <a:ea typeface="Trebuchet MS"/>
                <a:cs typeface="Trebuchet MS"/>
                <a:sym typeface="Trebuchet MS"/>
              </a:rPr>
              <a:t>Open Forum:</a:t>
            </a:r>
            <a:endParaRPr dirty="0"/>
          </a:p>
        </p:txBody>
      </p:sp>
      <p:pic>
        <p:nvPicPr>
          <p:cNvPr id="255" name="Google Shape;255;p28"/>
          <p:cNvPicPr preferRelativeResize="0"/>
          <p:nvPr/>
        </p:nvPicPr>
        <p:blipFill rotWithShape="1">
          <a:blip r:embed="rId3">
            <a:alphaModFix/>
          </a:blip>
          <a:srcRect/>
          <a:stretch/>
        </p:blipFill>
        <p:spPr>
          <a:xfrm>
            <a:off x="3429000" y="828522"/>
            <a:ext cx="2895600" cy="2696761"/>
          </a:xfrm>
          <a:prstGeom prst="rect">
            <a:avLst/>
          </a:prstGeom>
          <a:noFill/>
          <a:ln>
            <a:noFill/>
          </a:ln>
        </p:spPr>
      </p:pic>
      <p:sp>
        <p:nvSpPr>
          <p:cNvPr id="256" name="Google Shape;256;p28"/>
          <p:cNvSpPr txBox="1"/>
          <p:nvPr/>
        </p:nvSpPr>
        <p:spPr>
          <a:xfrm>
            <a:off x="2362200" y="4005322"/>
            <a:ext cx="7239000" cy="1481078"/>
          </a:xfrm>
          <a:prstGeom prst="rect">
            <a:avLst/>
          </a:prstGeom>
          <a:noFill/>
          <a:ln>
            <a:noFill/>
          </a:ln>
        </p:spPr>
        <p:txBody>
          <a:bodyPr spcFirstLastPara="1" wrap="square" lIns="91425" tIns="45700" rIns="91425" bIns="45700" anchor="t" anchorCtr="0">
            <a:noAutofit/>
          </a:bodyPr>
          <a:lstStyle/>
          <a:p>
            <a:pPr marL="365760" marR="0" lvl="0" indent="-256032" algn="ctr" rtl="0">
              <a:lnSpc>
                <a:spcPct val="80000"/>
              </a:lnSpc>
              <a:spcBef>
                <a:spcPts val="0"/>
              </a:spcBef>
              <a:spcAft>
                <a:spcPts val="0"/>
              </a:spcAft>
              <a:buClr>
                <a:schemeClr val="accent3"/>
              </a:buClr>
              <a:buSzPts val="1295"/>
              <a:buFont typeface="Arial"/>
              <a:buNone/>
            </a:pPr>
            <a:r>
              <a:rPr lang="en-US" sz="1295" b="1">
                <a:solidFill>
                  <a:schemeClr val="dk1"/>
                </a:solidFill>
                <a:latin typeface="Georgia"/>
                <a:ea typeface="Georgia"/>
                <a:cs typeface="Georgia"/>
                <a:sym typeface="Georgia"/>
              </a:rPr>
              <a:t>A-G: Mrs. McTaggart; </a:t>
            </a:r>
            <a:r>
              <a:rPr lang="en-US" sz="1295" b="1" u="sng">
                <a:solidFill>
                  <a:schemeClr val="hlink"/>
                </a:solidFill>
                <a:latin typeface="Georgia"/>
                <a:ea typeface="Georgia"/>
                <a:cs typeface="Georgia"/>
                <a:sym typeface="Georgia"/>
                <a:hlinkClick r:id="rId4"/>
              </a:rPr>
              <a:t>patricia_mctaggart@</a:t>
            </a:r>
            <a:r>
              <a:rPr lang="en-US" sz="1295" b="1" u="sng">
                <a:solidFill>
                  <a:schemeClr val="hlink"/>
                </a:solidFill>
                <a:latin typeface="Georgia"/>
                <a:ea typeface="Georgia"/>
                <a:cs typeface="Georgia"/>
                <a:sym typeface="Georgia"/>
                <a:hlinkClick r:id="rId5"/>
              </a:rPr>
              <a:t>solancosd.org</a:t>
            </a:r>
            <a:endParaRPr sz="1295" b="1">
              <a:solidFill>
                <a:schemeClr val="dk1"/>
              </a:solidFill>
              <a:latin typeface="Georgia"/>
              <a:ea typeface="Georgia"/>
              <a:cs typeface="Georgia"/>
              <a:sym typeface="Georgia"/>
            </a:endParaRPr>
          </a:p>
          <a:p>
            <a:pPr marL="365760" marR="0" lvl="0" indent="-256032" algn="ctr" rtl="0">
              <a:lnSpc>
                <a:spcPct val="80000"/>
              </a:lnSpc>
              <a:spcBef>
                <a:spcPts val="580"/>
              </a:spcBef>
              <a:spcAft>
                <a:spcPts val="0"/>
              </a:spcAft>
              <a:buClr>
                <a:schemeClr val="accent3"/>
              </a:buClr>
              <a:buSzPts val="1295"/>
              <a:buFont typeface="Arial"/>
              <a:buNone/>
            </a:pPr>
            <a:r>
              <a:rPr lang="en-US" sz="1295" b="1">
                <a:solidFill>
                  <a:schemeClr val="dk1"/>
                </a:solidFill>
                <a:latin typeface="Georgia"/>
                <a:ea typeface="Georgia"/>
                <a:cs typeface="Georgia"/>
                <a:sym typeface="Georgia"/>
              </a:rPr>
              <a:t>H-P: Mrs. Shumaker; </a:t>
            </a:r>
            <a:r>
              <a:rPr lang="en-US" sz="1295" b="1" u="sng">
                <a:solidFill>
                  <a:schemeClr val="hlink"/>
                </a:solidFill>
                <a:latin typeface="Georgia"/>
                <a:ea typeface="Georgia"/>
                <a:cs typeface="Georgia"/>
                <a:sym typeface="Georgia"/>
                <a:hlinkClick r:id="rId6"/>
              </a:rPr>
              <a:t>kelly_shumaker@</a:t>
            </a:r>
            <a:r>
              <a:rPr lang="en-US" sz="1295" b="1" u="sng">
                <a:solidFill>
                  <a:schemeClr val="hlink"/>
                </a:solidFill>
                <a:latin typeface="Georgia"/>
                <a:ea typeface="Georgia"/>
                <a:cs typeface="Georgia"/>
                <a:sym typeface="Georgia"/>
                <a:hlinkClick r:id="rId5"/>
              </a:rPr>
              <a:t>solancosd.org</a:t>
            </a:r>
            <a:endParaRPr sz="1295" b="1">
              <a:solidFill>
                <a:schemeClr val="dk1"/>
              </a:solidFill>
              <a:latin typeface="Georgia"/>
              <a:ea typeface="Georgia"/>
              <a:cs typeface="Georgia"/>
              <a:sym typeface="Georgia"/>
            </a:endParaRPr>
          </a:p>
          <a:p>
            <a:pPr marL="365760" marR="0" lvl="0" indent="-256032" algn="ctr" rtl="0">
              <a:lnSpc>
                <a:spcPct val="80000"/>
              </a:lnSpc>
              <a:spcBef>
                <a:spcPts val="580"/>
              </a:spcBef>
              <a:spcAft>
                <a:spcPts val="0"/>
              </a:spcAft>
              <a:buClr>
                <a:schemeClr val="accent3"/>
              </a:buClr>
              <a:buSzPts val="1295"/>
              <a:buFont typeface="Arial"/>
              <a:buNone/>
            </a:pPr>
            <a:r>
              <a:rPr lang="en-US" sz="1295" b="1">
                <a:solidFill>
                  <a:schemeClr val="dk1"/>
                </a:solidFill>
                <a:latin typeface="Georgia"/>
                <a:ea typeface="Georgia"/>
                <a:cs typeface="Georgia"/>
                <a:sym typeface="Georgia"/>
              </a:rPr>
              <a:t>Q-Z: Mrs. Capoferri; </a:t>
            </a:r>
            <a:r>
              <a:rPr lang="en-US" sz="1295" b="1" u="sng">
                <a:solidFill>
                  <a:schemeClr val="hlink"/>
                </a:solidFill>
                <a:latin typeface="Georgia"/>
                <a:ea typeface="Georgia"/>
                <a:cs typeface="Georgia"/>
                <a:sym typeface="Georgia"/>
                <a:hlinkClick r:id="rId5"/>
              </a:rPr>
              <a:t>lindsay_capoferri@solancosd.org</a:t>
            </a:r>
            <a:endParaRPr sz="1295" b="1">
              <a:solidFill>
                <a:schemeClr val="dk1"/>
              </a:solidFill>
              <a:latin typeface="Georgia"/>
              <a:ea typeface="Georgia"/>
              <a:cs typeface="Georgia"/>
              <a:sym typeface="Georgia"/>
            </a:endParaRPr>
          </a:p>
          <a:p>
            <a:pPr marL="365760" marR="0" lvl="0" indent="-256032" algn="ctr" rtl="0">
              <a:lnSpc>
                <a:spcPct val="80000"/>
              </a:lnSpc>
              <a:spcBef>
                <a:spcPts val="580"/>
              </a:spcBef>
              <a:spcAft>
                <a:spcPts val="0"/>
              </a:spcAft>
              <a:buClr>
                <a:schemeClr val="accent3"/>
              </a:buClr>
              <a:buSzPts val="1295"/>
              <a:buFont typeface="Arial"/>
              <a:buNone/>
            </a:pPr>
            <a:r>
              <a:rPr lang="en-US" sz="1295" b="1">
                <a:solidFill>
                  <a:schemeClr val="dk1"/>
                </a:solidFill>
                <a:latin typeface="Georgia"/>
                <a:ea typeface="Georgia"/>
                <a:cs typeface="Georgia"/>
                <a:sym typeface="Georgia"/>
              </a:rPr>
              <a:t>College/Career Advisor: </a:t>
            </a:r>
            <a:endParaRPr/>
          </a:p>
          <a:p>
            <a:pPr marL="365760" marR="0" lvl="0" indent="-256032" algn="ctr" rtl="0">
              <a:lnSpc>
                <a:spcPct val="80000"/>
              </a:lnSpc>
              <a:spcBef>
                <a:spcPts val="580"/>
              </a:spcBef>
              <a:spcAft>
                <a:spcPts val="0"/>
              </a:spcAft>
              <a:buClr>
                <a:schemeClr val="accent3"/>
              </a:buClr>
              <a:buSzPts val="1295"/>
              <a:buFont typeface="Arial"/>
              <a:buNone/>
            </a:pPr>
            <a:r>
              <a:rPr lang="en-US" sz="1295" b="1">
                <a:solidFill>
                  <a:schemeClr val="dk1"/>
                </a:solidFill>
                <a:latin typeface="Georgia"/>
                <a:ea typeface="Georgia"/>
                <a:cs typeface="Georgia"/>
                <a:sym typeface="Georgia"/>
              </a:rPr>
              <a:t>Ms. Schick; katie_schick</a:t>
            </a:r>
            <a:r>
              <a:rPr lang="en-US" sz="1295" b="1" u="sng">
                <a:solidFill>
                  <a:schemeClr val="hlink"/>
                </a:solidFill>
                <a:latin typeface="Georgia"/>
                <a:ea typeface="Georgia"/>
                <a:cs typeface="Georgia"/>
                <a:sym typeface="Georgia"/>
                <a:hlinkClick r:id="rId7"/>
              </a:rPr>
              <a:t>@</a:t>
            </a:r>
            <a:r>
              <a:rPr lang="en-US" sz="1295" b="1" u="sng">
                <a:solidFill>
                  <a:schemeClr val="hlink"/>
                </a:solidFill>
                <a:latin typeface="Georgia"/>
                <a:ea typeface="Georgia"/>
                <a:cs typeface="Georgia"/>
                <a:sym typeface="Georgia"/>
                <a:hlinkClick r:id="rId5"/>
              </a:rPr>
              <a:t>solancosd.org</a:t>
            </a:r>
            <a:endParaRPr sz="1295" b="1">
              <a:solidFill>
                <a:schemeClr val="dk1"/>
              </a:solidFill>
              <a:latin typeface="Georgia"/>
              <a:ea typeface="Georgia"/>
              <a:cs typeface="Georgia"/>
              <a:sym typeface="Georgia"/>
            </a:endParaRPr>
          </a:p>
          <a:p>
            <a:pPr marL="365760" marR="0" lvl="0" indent="-256032" algn="ctr" rtl="0">
              <a:lnSpc>
                <a:spcPct val="80000"/>
              </a:lnSpc>
              <a:spcBef>
                <a:spcPts val="580"/>
              </a:spcBef>
              <a:spcAft>
                <a:spcPts val="0"/>
              </a:spcAft>
              <a:buClr>
                <a:schemeClr val="accent3"/>
              </a:buClr>
              <a:buSzPts val="1295"/>
              <a:buFont typeface="Arial"/>
              <a:buNone/>
            </a:pPr>
            <a:endParaRPr sz="1295" b="1">
              <a:solidFill>
                <a:schemeClr val="dk1"/>
              </a:solidFill>
              <a:latin typeface="Georgia"/>
              <a:ea typeface="Georgia"/>
              <a:cs typeface="Georgia"/>
              <a:sym typeface="Georgia"/>
            </a:endParaRPr>
          </a:p>
          <a:p>
            <a:pPr marL="109728" marR="0" lvl="0" indent="0" algn="l" rtl="0">
              <a:lnSpc>
                <a:spcPct val="80000"/>
              </a:lnSpc>
              <a:spcBef>
                <a:spcPts val="580"/>
              </a:spcBef>
              <a:spcAft>
                <a:spcPts val="0"/>
              </a:spcAft>
              <a:buClr>
                <a:schemeClr val="accent3"/>
              </a:buClr>
              <a:buSzPts val="1295"/>
              <a:buFont typeface="Arial"/>
              <a:buNone/>
            </a:pPr>
            <a:endParaRPr sz="1295" b="1">
              <a:solidFill>
                <a:schemeClr val="dk1"/>
              </a:solidFill>
              <a:latin typeface="Georgia"/>
              <a:ea typeface="Georgia"/>
              <a:cs typeface="Georgia"/>
              <a:sym typeface="Georgia"/>
            </a:endParaRPr>
          </a:p>
          <a:p>
            <a:pPr marL="365760" marR="0" lvl="0" indent="-256032" algn="ctr" rtl="0">
              <a:lnSpc>
                <a:spcPct val="80000"/>
              </a:lnSpc>
              <a:spcBef>
                <a:spcPts val="580"/>
              </a:spcBef>
              <a:spcAft>
                <a:spcPts val="0"/>
              </a:spcAft>
              <a:buClr>
                <a:schemeClr val="accent3"/>
              </a:buClr>
              <a:buSzPts val="1295"/>
              <a:buFont typeface="Arial"/>
              <a:buNone/>
            </a:pPr>
            <a:endParaRPr sz="1295" b="1">
              <a:solidFill>
                <a:schemeClr val="dk1"/>
              </a:solidFill>
              <a:latin typeface="Georgia"/>
              <a:ea typeface="Georgia"/>
              <a:cs typeface="Georgia"/>
              <a:sym typeface="Georgia"/>
            </a:endParaRPr>
          </a:p>
          <a:p>
            <a:pPr marL="365760" marR="0" lvl="0" indent="-256032" algn="ctr" rtl="0">
              <a:lnSpc>
                <a:spcPct val="80000"/>
              </a:lnSpc>
              <a:spcBef>
                <a:spcPts val="580"/>
              </a:spcBef>
              <a:spcAft>
                <a:spcPts val="0"/>
              </a:spcAft>
              <a:buClr>
                <a:schemeClr val="accent3"/>
              </a:buClr>
              <a:buSzPts val="1295"/>
              <a:buFont typeface="Arial"/>
              <a:buNone/>
            </a:pPr>
            <a:endParaRPr sz="1295" b="1">
              <a:solidFill>
                <a:schemeClr val="dk1"/>
              </a:solidFill>
              <a:latin typeface="Georgia"/>
              <a:ea typeface="Georgia"/>
              <a:cs typeface="Georgia"/>
              <a:sym typeface="Georgia"/>
            </a:endParaRPr>
          </a:p>
        </p:txBody>
      </p:sp>
      <p:sp>
        <p:nvSpPr>
          <p:cNvPr id="257" name="Google Shape;257;p28"/>
          <p:cNvSpPr txBox="1"/>
          <p:nvPr/>
        </p:nvSpPr>
        <p:spPr>
          <a:xfrm>
            <a:off x="4547755" y="5410200"/>
            <a:ext cx="2413000"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a:solidFill>
                  <a:schemeClr val="dk1"/>
                </a:solidFill>
                <a:latin typeface="Georgia"/>
                <a:ea typeface="Georgia"/>
                <a:cs typeface="Georgia"/>
                <a:sym typeface="Georgia"/>
              </a:rPr>
              <a:t>Office: (717) 786-2151</a:t>
            </a:r>
            <a:endParaRPr/>
          </a:p>
          <a:p>
            <a:pPr marL="0" marR="0" lvl="0" indent="0" algn="ctr" rtl="0">
              <a:spcBef>
                <a:spcPts val="0"/>
              </a:spcBef>
              <a:spcAft>
                <a:spcPts val="0"/>
              </a:spcAft>
              <a:buNone/>
            </a:pPr>
            <a:r>
              <a:rPr lang="en-US" sz="1600">
                <a:solidFill>
                  <a:schemeClr val="dk1"/>
                </a:solidFill>
                <a:latin typeface="Georgia"/>
                <a:ea typeface="Georgia"/>
                <a:cs typeface="Georgia"/>
                <a:sym typeface="Georgia"/>
              </a:rPr>
              <a:t>Fax: (717) 786-1808</a:t>
            </a:r>
            <a:endParaRPr sz="1600">
              <a:solidFill>
                <a:schemeClr val="dk1"/>
              </a:solidFill>
              <a:latin typeface="Georgia"/>
              <a:ea typeface="Georgia"/>
              <a:cs typeface="Georgia"/>
              <a:sym typeface="Georgia"/>
            </a:endParaRPr>
          </a:p>
        </p:txBody>
      </p:sp>
      <p:sp>
        <p:nvSpPr>
          <p:cNvPr id="258" name="Google Shape;258;p28"/>
          <p:cNvSpPr txBox="1"/>
          <p:nvPr/>
        </p:nvSpPr>
        <p:spPr>
          <a:xfrm>
            <a:off x="217725" y="1756350"/>
            <a:ext cx="2895600" cy="2954195"/>
          </a:xfrm>
          <a:prstGeom prst="rect">
            <a:avLst/>
          </a:prstGeom>
          <a:solidFill>
            <a:schemeClr val="lt1"/>
          </a:solidFill>
          <a:ln w="1905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dirty="0">
                <a:solidFill>
                  <a:schemeClr val="dk1"/>
                </a:solidFill>
                <a:latin typeface="Georgia"/>
                <a:ea typeface="Georgia"/>
                <a:cs typeface="Georgia"/>
                <a:sym typeface="Georgia"/>
              </a:rPr>
              <a:t>Important Dates:</a:t>
            </a:r>
            <a:endParaRPr dirty="0"/>
          </a:p>
          <a:p>
            <a:pPr marL="0" marR="0" lvl="0" indent="0" algn="l" rtl="0">
              <a:spcBef>
                <a:spcPts val="0"/>
              </a:spcBef>
              <a:spcAft>
                <a:spcPts val="0"/>
              </a:spcAft>
              <a:buNone/>
            </a:pPr>
            <a:r>
              <a:rPr lang="en-US" sz="1800" dirty="0" smtClean="0">
                <a:solidFill>
                  <a:schemeClr val="dk1"/>
                </a:solidFill>
                <a:latin typeface="Georgia"/>
                <a:ea typeface="Georgia"/>
                <a:cs typeface="Georgia"/>
                <a:sym typeface="Georgia"/>
              </a:rPr>
              <a:t>9/6: October SAT Sign-Up Deadline</a:t>
            </a:r>
          </a:p>
          <a:p>
            <a:pPr marL="0" marR="0" lvl="0" indent="0" algn="l" rtl="0">
              <a:spcBef>
                <a:spcPts val="0"/>
              </a:spcBef>
              <a:spcAft>
                <a:spcPts val="0"/>
              </a:spcAft>
              <a:buNone/>
            </a:pPr>
            <a:endParaRPr lang="en-US" sz="1800" dirty="0">
              <a:solidFill>
                <a:schemeClr val="dk1"/>
              </a:solidFill>
              <a:latin typeface="Georgia"/>
              <a:ea typeface="Georgia"/>
              <a:cs typeface="Georgia"/>
              <a:sym typeface="Georgia"/>
            </a:endParaRPr>
          </a:p>
          <a:p>
            <a:pPr marL="0" marR="0" lvl="0" indent="0" algn="l" rtl="0">
              <a:spcBef>
                <a:spcPts val="0"/>
              </a:spcBef>
              <a:spcAft>
                <a:spcPts val="0"/>
              </a:spcAft>
              <a:buNone/>
            </a:pPr>
            <a:r>
              <a:rPr lang="en-US" sz="1800" dirty="0" smtClean="0">
                <a:solidFill>
                  <a:schemeClr val="dk1"/>
                </a:solidFill>
                <a:latin typeface="Georgia"/>
                <a:ea typeface="Georgia"/>
                <a:cs typeface="Georgia"/>
                <a:sym typeface="Georgia"/>
              </a:rPr>
              <a:t>11/11-15: FAFSA ID Café at lunches with Ms. Schick</a:t>
            </a:r>
          </a:p>
          <a:p>
            <a:pPr marL="0" marR="0" lvl="0" indent="0" algn="l" rtl="0">
              <a:spcBef>
                <a:spcPts val="0"/>
              </a:spcBef>
              <a:spcAft>
                <a:spcPts val="0"/>
              </a:spcAft>
              <a:buNone/>
            </a:pPr>
            <a:endParaRPr lang="en-US" sz="1800" dirty="0">
              <a:solidFill>
                <a:schemeClr val="dk1"/>
              </a:solidFill>
              <a:latin typeface="Georgia"/>
              <a:ea typeface="Georgia"/>
              <a:cs typeface="Georgia"/>
              <a:sym typeface="Georgia"/>
            </a:endParaRPr>
          </a:p>
          <a:p>
            <a:pPr marL="0" marR="0" lvl="0" indent="0" algn="l" rtl="0">
              <a:spcBef>
                <a:spcPts val="0"/>
              </a:spcBef>
              <a:spcAft>
                <a:spcPts val="0"/>
              </a:spcAft>
              <a:buNone/>
            </a:pPr>
            <a:r>
              <a:rPr lang="en-US" sz="1800" dirty="0" smtClean="0">
                <a:solidFill>
                  <a:schemeClr val="dk1"/>
                </a:solidFill>
                <a:latin typeface="Georgia"/>
                <a:ea typeface="Georgia"/>
                <a:cs typeface="Georgia"/>
                <a:sym typeface="Georgia"/>
              </a:rPr>
              <a:t>11/26: FAFSA Night with PHEAA</a:t>
            </a:r>
            <a:endParaRPr sz="1800" dirty="0">
              <a:solidFill>
                <a:schemeClr val="dk1"/>
              </a:solidFill>
              <a:latin typeface="Georgia"/>
              <a:ea typeface="Georgia"/>
              <a:cs typeface="Georgia"/>
              <a:sym typeface="Georgia"/>
            </a:endParaRPr>
          </a:p>
        </p:txBody>
      </p:sp>
      <p:sp>
        <p:nvSpPr>
          <p:cNvPr id="2" name="Rounded Rectangle 1"/>
          <p:cNvSpPr/>
          <p:nvPr/>
        </p:nvSpPr>
        <p:spPr>
          <a:xfrm>
            <a:off x="701964" y="5135418"/>
            <a:ext cx="3389745" cy="124690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Don’t forget to utilize the Guidance website:</a:t>
            </a:r>
          </a:p>
          <a:p>
            <a:pPr algn="ctr"/>
            <a:r>
              <a:rPr lang="en-US" sz="1800" dirty="0" smtClean="0"/>
              <a:t>solancoguidance.weebly.com</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4"/>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dirty="0" smtClean="0">
                <a:solidFill>
                  <a:schemeClr val="dk2"/>
                </a:solidFill>
                <a:latin typeface="Trebuchet MS"/>
                <a:ea typeface="Trebuchet MS"/>
                <a:cs typeface="Trebuchet MS"/>
                <a:sym typeface="Trebuchet MS"/>
              </a:rPr>
              <a:t>What’s your experience level?</a:t>
            </a:r>
            <a:endParaRPr sz="4000" b="0" i="0" u="none" strike="noStrike" cap="none" dirty="0">
              <a:solidFill>
                <a:schemeClr val="dk2"/>
              </a:solidFill>
              <a:latin typeface="Trebuchet MS"/>
              <a:ea typeface="Trebuchet MS"/>
              <a:cs typeface="Trebuchet MS"/>
              <a:sym typeface="Trebuchet MS"/>
            </a:endParaRPr>
          </a:p>
        </p:txBody>
      </p:sp>
      <p:sp>
        <p:nvSpPr>
          <p:cNvPr id="125" name="Google Shape;125;p14"/>
          <p:cNvSpPr txBox="1"/>
          <p:nvPr/>
        </p:nvSpPr>
        <p:spPr>
          <a:xfrm>
            <a:off x="304800" y="2590800"/>
            <a:ext cx="8686800" cy="1477328"/>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Georgia"/>
                <a:ea typeface="Georgia"/>
                <a:cs typeface="Georgia"/>
                <a:sym typeface="Georgia"/>
              </a:rPr>
              <a:t>If you had a student who already went through the college application process…………. </a:t>
            </a:r>
            <a:endParaRPr lang="en-US" sz="1800" dirty="0" smtClean="0">
              <a:solidFill>
                <a:schemeClr val="dk1"/>
              </a:solidFill>
              <a:latin typeface="Georgia"/>
              <a:ea typeface="Georgia"/>
              <a:cs typeface="Georgia"/>
              <a:sym typeface="Georgia"/>
            </a:endParaRPr>
          </a:p>
          <a:p>
            <a:pPr marR="0" lvl="0" algn="l" rtl="0">
              <a:spcBef>
                <a:spcPts val="0"/>
              </a:spcBef>
              <a:spcAft>
                <a:spcPts val="0"/>
              </a:spcAft>
              <a:buClr>
                <a:schemeClr val="dk1"/>
              </a:buClr>
              <a:buSzPts val="1800"/>
            </a:pPr>
            <a:endParaRPr sz="1800" dirty="0">
              <a:solidFill>
                <a:schemeClr val="dk1"/>
              </a:solidFill>
              <a:latin typeface="Georgia"/>
              <a:ea typeface="Georgia"/>
              <a:cs typeface="Georgia"/>
              <a:sym typeface="Georgia"/>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Georgia"/>
                <a:ea typeface="Georgia"/>
                <a:cs typeface="Georgia"/>
                <a:sym typeface="Georgia"/>
              </a:rPr>
              <a:t>If you are new to the college application process…. </a:t>
            </a:r>
            <a:endParaRPr sz="1800" dirty="0">
              <a:solidFill>
                <a:schemeClr val="dk1"/>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5">
                                            <p:txEl>
                                              <p:pRg st="2" end="2"/>
                                            </p:txEl>
                                          </p:spTgt>
                                        </p:tgtEl>
                                        <p:attrNameLst>
                                          <p:attrName>style.visibility</p:attrName>
                                        </p:attrNameLst>
                                      </p:cBhvr>
                                      <p:to>
                                        <p:strVal val="visible"/>
                                      </p:to>
                                    </p:set>
                                    <p:animEffect transition="in" filter="fade">
                                      <p:cBhvr>
                                        <p:cTn id="12" dur="500"/>
                                        <p:tgtEl>
                                          <p:spTgt spid="1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5"/>
          <p:cNvSpPr txBox="1">
            <a:spLocks noGrp="1"/>
          </p:cNvSpPr>
          <p:nvPr>
            <p:ph type="title"/>
          </p:nvPr>
        </p:nvSpPr>
        <p:spPr>
          <a:xfrm>
            <a:off x="457200" y="740664"/>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Today’s Topics</a:t>
            </a:r>
            <a:endParaRPr/>
          </a:p>
        </p:txBody>
      </p:sp>
      <p:sp>
        <p:nvSpPr>
          <p:cNvPr id="132" name="Google Shape;132;p15"/>
          <p:cNvSpPr txBox="1">
            <a:spLocks noGrp="1"/>
          </p:cNvSpPr>
          <p:nvPr>
            <p:ph type="body" idx="1"/>
          </p:nvPr>
        </p:nvSpPr>
        <p:spPr>
          <a:xfrm>
            <a:off x="457200" y="1847088"/>
            <a:ext cx="8229600" cy="4325112"/>
          </a:xfrm>
          <a:prstGeom prst="rect">
            <a:avLst/>
          </a:prstGeom>
          <a:noFill/>
          <a:ln>
            <a:noFill/>
          </a:ln>
        </p:spPr>
        <p:txBody>
          <a:bodyPr spcFirstLastPara="1" wrap="square" lIns="91425" tIns="45700" rIns="91425" bIns="45700" anchor="t" anchorCtr="0">
            <a:noAutofit/>
          </a:bodyPr>
          <a:lstStyle/>
          <a:p>
            <a:pPr marL="365760" marR="0" lvl="0" indent="-256032" algn="l" rtl="0">
              <a:spcBef>
                <a:spcPts val="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SAT vs ACT</a:t>
            </a:r>
            <a:endParaRPr dirty="0"/>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The Application Process</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Transcript Requests</a:t>
            </a:r>
            <a:endParaRPr sz="2600" b="0" i="0" u="none" strike="noStrike" cap="none" dirty="0">
              <a:solidFill>
                <a:schemeClr val="accent2"/>
              </a:solidFill>
              <a:latin typeface="Georgia"/>
              <a:ea typeface="Georgia"/>
              <a:cs typeface="Georgia"/>
              <a:sym typeface="Georgia"/>
            </a:endParaRPr>
          </a:p>
          <a:p>
            <a:pPr marL="923544" marR="0" lvl="2" indent="-219455" algn="l" rtl="0">
              <a:spcBef>
                <a:spcPts val="300"/>
              </a:spcBef>
              <a:spcAft>
                <a:spcPts val="0"/>
              </a:spcAft>
              <a:buSzPts val="2400"/>
              <a:buChar char="⚫"/>
            </a:pPr>
            <a:r>
              <a:rPr lang="en-US" dirty="0"/>
              <a:t>Online or in Guidance- Orange papers</a:t>
            </a:r>
            <a:endParaRPr dirty="0"/>
          </a:p>
          <a:p>
            <a:pPr marL="658368" marR="0" lvl="1" indent="-246887" algn="l" rtl="0">
              <a:spcBef>
                <a:spcPts val="300"/>
              </a:spcBef>
              <a:spcAft>
                <a:spcPts val="0"/>
              </a:spcAft>
              <a:buClr>
                <a:schemeClr val="accent2"/>
              </a:buClr>
              <a:buSzPts val="2600"/>
              <a:buFont typeface="Georgia"/>
              <a:buChar char="▫"/>
            </a:pPr>
            <a:r>
              <a:rPr lang="en-US" sz="2600" b="0" i="0" u="none" strike="noStrike" cap="none" dirty="0">
                <a:solidFill>
                  <a:schemeClr val="accent2"/>
                </a:solidFill>
                <a:latin typeface="Georgia"/>
                <a:ea typeface="Georgia"/>
                <a:cs typeface="Georgia"/>
                <a:sym typeface="Georgia"/>
              </a:rPr>
              <a:t>Letters of Recommendation</a:t>
            </a:r>
            <a:endParaRPr dirty="0"/>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The Common Application</a:t>
            </a:r>
            <a:r>
              <a:rPr lang="en-US" dirty="0"/>
              <a:t>/Applying</a:t>
            </a:r>
            <a:endParaRPr dirty="0"/>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Scholarships/Financial </a:t>
            </a:r>
            <a:r>
              <a:rPr lang="en-US" sz="2800" b="0" i="0" u="none" strike="noStrike" cap="none" dirty="0" smtClean="0">
                <a:solidFill>
                  <a:schemeClr val="dk1"/>
                </a:solidFill>
                <a:latin typeface="Georgia"/>
                <a:ea typeface="Georgia"/>
                <a:cs typeface="Georgia"/>
                <a:sym typeface="Georgia"/>
              </a:rPr>
              <a:t>Aid</a:t>
            </a:r>
          </a:p>
          <a:p>
            <a:pPr marL="365760" marR="0" lvl="0" indent="-256032" algn="l" rtl="0">
              <a:spcBef>
                <a:spcPts val="300"/>
              </a:spcBef>
              <a:spcAft>
                <a:spcPts val="0"/>
              </a:spcAft>
              <a:buClr>
                <a:schemeClr val="accent3"/>
              </a:buClr>
              <a:buSzPts val="2800"/>
              <a:buFont typeface="Georgia"/>
              <a:buChar char="•"/>
            </a:pPr>
            <a:r>
              <a:rPr lang="en-US" dirty="0" smtClean="0"/>
              <a:t>Information from Ms. Schick</a:t>
            </a:r>
            <a:endParaRPr sz="2800" b="0" i="0" u="none" strike="noStrike" cap="none" dirty="0">
              <a:solidFill>
                <a:schemeClr val="dk1"/>
              </a:solidFill>
              <a:latin typeface="Georgia"/>
              <a:ea typeface="Georgia"/>
              <a:cs typeface="Georgia"/>
              <a:sym typeface="Georgia"/>
            </a:endParaRPr>
          </a:p>
          <a:p>
            <a:pPr marL="365760" marR="0" lvl="0" indent="-256032" algn="l" rtl="0">
              <a:spcBef>
                <a:spcPts val="300"/>
              </a:spcBef>
              <a:spcAft>
                <a:spcPts val="0"/>
              </a:spcAft>
              <a:buClr>
                <a:schemeClr val="accent3"/>
              </a:buClr>
              <a:buSzPts val="2800"/>
              <a:buFont typeface="Georgia"/>
              <a:buChar char="•"/>
            </a:pPr>
            <a:r>
              <a:rPr lang="en-US" sz="2800" b="0" i="0" u="none" strike="noStrike" cap="none" dirty="0">
                <a:solidFill>
                  <a:schemeClr val="dk1"/>
                </a:solidFill>
                <a:latin typeface="Georgia"/>
                <a:ea typeface="Georgia"/>
                <a:cs typeface="Georgia"/>
                <a:sym typeface="Georgia"/>
              </a:rPr>
              <a:t>Question and Answer Time</a:t>
            </a:r>
            <a:endParaRPr dirty="0"/>
          </a:p>
          <a:p>
            <a:pPr marL="365760" marR="0" lvl="0" indent="-78232" algn="l" rtl="0">
              <a:spcBef>
                <a:spcPts val="300"/>
              </a:spcBef>
              <a:spcAft>
                <a:spcPts val="0"/>
              </a:spcAft>
              <a:buClr>
                <a:schemeClr val="accent3"/>
              </a:buClr>
              <a:buSzPts val="2800"/>
              <a:buFont typeface="Georgia"/>
              <a:buNone/>
            </a:pPr>
            <a:endParaRPr sz="2800" b="0" i="0" u="none" strike="noStrike" cap="none" dirty="0">
              <a:solidFill>
                <a:schemeClr val="dk1"/>
              </a:solidFill>
              <a:latin typeface="Georgia"/>
              <a:ea typeface="Georgia"/>
              <a:cs typeface="Georgia"/>
              <a:sym typeface="Georgia"/>
            </a:endParaRPr>
          </a:p>
        </p:txBody>
      </p:sp>
      <p:pic>
        <p:nvPicPr>
          <p:cNvPr id="133" name="Google Shape;133;p15"/>
          <p:cNvPicPr preferRelativeResize="0"/>
          <p:nvPr/>
        </p:nvPicPr>
        <p:blipFill rotWithShape="1">
          <a:blip r:embed="rId3">
            <a:alphaModFix/>
          </a:blip>
          <a:srcRect/>
          <a:stretch/>
        </p:blipFill>
        <p:spPr>
          <a:xfrm flipH="1">
            <a:off x="6140376" y="1847089"/>
            <a:ext cx="2818924" cy="281892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6"/>
          <p:cNvSpPr txBox="1">
            <a:spLocks noGrp="1"/>
          </p:cNvSpPr>
          <p:nvPr>
            <p:ph type="title"/>
          </p:nvPr>
        </p:nvSpPr>
        <p:spPr>
          <a:xfrm>
            <a:off x="381000" y="457200"/>
            <a:ext cx="8382000" cy="106984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College Entrance Exams</a:t>
            </a:r>
            <a:endParaRPr sz="4000" b="0" i="0" u="none" strike="noStrike" cap="none">
              <a:solidFill>
                <a:schemeClr val="dk2"/>
              </a:solidFill>
              <a:latin typeface="Trebuchet MS"/>
              <a:ea typeface="Trebuchet MS"/>
              <a:cs typeface="Trebuchet MS"/>
              <a:sym typeface="Trebuchet MS"/>
            </a:endParaRPr>
          </a:p>
        </p:txBody>
      </p:sp>
      <p:sp>
        <p:nvSpPr>
          <p:cNvPr id="141" name="Google Shape;141;p16"/>
          <p:cNvSpPr txBox="1">
            <a:spLocks noGrp="1"/>
          </p:cNvSpPr>
          <p:nvPr>
            <p:ph type="body" idx="1"/>
          </p:nvPr>
        </p:nvSpPr>
        <p:spPr>
          <a:xfrm>
            <a:off x="381000" y="1524000"/>
            <a:ext cx="4041648" cy="457200"/>
          </a:xfrm>
          <a:prstGeom prst="rect">
            <a:avLst/>
          </a:prstGeom>
          <a:solidFill>
            <a:srgbClr val="328D96">
              <a:alpha val="24705"/>
            </a:srgbClr>
          </a:solidFill>
          <a:ln w="1270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45720" marR="0" lvl="0" indent="0" algn="l" rtl="0">
              <a:spcBef>
                <a:spcPts val="0"/>
              </a:spcBef>
              <a:spcAft>
                <a:spcPts val="0"/>
              </a:spcAft>
              <a:buClr>
                <a:schemeClr val="accent3"/>
              </a:buClr>
              <a:buSzPts val="1900"/>
              <a:buFont typeface="Georgia"/>
              <a:buNone/>
            </a:pPr>
            <a:r>
              <a:rPr lang="en-US" sz="1900" b="1" i="0" u="none" strike="noStrike" cap="none">
                <a:solidFill>
                  <a:srgbClr val="414141"/>
                </a:solidFill>
                <a:latin typeface="Georgia"/>
                <a:ea typeface="Georgia"/>
                <a:cs typeface="Georgia"/>
                <a:sym typeface="Georgia"/>
              </a:rPr>
              <a:t>SAT with Writing</a:t>
            </a:r>
            <a:endParaRPr sz="1900" b="1" i="0" u="none" strike="noStrike" cap="none">
              <a:solidFill>
                <a:srgbClr val="414141"/>
              </a:solidFill>
              <a:latin typeface="Georgia"/>
              <a:ea typeface="Georgia"/>
              <a:cs typeface="Georgia"/>
              <a:sym typeface="Georgia"/>
            </a:endParaRPr>
          </a:p>
        </p:txBody>
      </p:sp>
      <p:sp>
        <p:nvSpPr>
          <p:cNvPr id="142" name="Google Shape;142;p16"/>
          <p:cNvSpPr txBox="1">
            <a:spLocks noGrp="1"/>
          </p:cNvSpPr>
          <p:nvPr>
            <p:ph type="body" idx="2"/>
          </p:nvPr>
        </p:nvSpPr>
        <p:spPr>
          <a:xfrm>
            <a:off x="4721225" y="1524000"/>
            <a:ext cx="4041775" cy="457200"/>
          </a:xfrm>
          <a:prstGeom prst="rect">
            <a:avLst/>
          </a:prstGeom>
          <a:solidFill>
            <a:srgbClr val="328D96">
              <a:alpha val="24705"/>
            </a:srgbClr>
          </a:solidFill>
          <a:ln w="1270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45720" marR="0" lvl="0" indent="0" algn="l" rtl="0">
              <a:spcBef>
                <a:spcPts val="0"/>
              </a:spcBef>
              <a:spcAft>
                <a:spcPts val="0"/>
              </a:spcAft>
              <a:buClr>
                <a:schemeClr val="accent3"/>
              </a:buClr>
              <a:buSzPts val="1900"/>
              <a:buFont typeface="Georgia"/>
              <a:buNone/>
            </a:pPr>
            <a:r>
              <a:rPr lang="en-US" sz="1900" b="1" i="0" u="none" strike="noStrike" cap="none">
                <a:solidFill>
                  <a:srgbClr val="414141"/>
                </a:solidFill>
                <a:latin typeface="Georgia"/>
                <a:ea typeface="Georgia"/>
                <a:cs typeface="Georgia"/>
                <a:sym typeface="Georgia"/>
              </a:rPr>
              <a:t>ACT</a:t>
            </a:r>
            <a:endParaRPr/>
          </a:p>
        </p:txBody>
      </p:sp>
      <p:sp>
        <p:nvSpPr>
          <p:cNvPr id="143" name="Google Shape;143;p16"/>
          <p:cNvSpPr txBox="1">
            <a:spLocks noGrp="1"/>
          </p:cNvSpPr>
          <p:nvPr>
            <p:ph type="body" idx="3"/>
          </p:nvPr>
        </p:nvSpPr>
        <p:spPr>
          <a:xfrm>
            <a:off x="381000" y="1987548"/>
            <a:ext cx="4041648" cy="4337051"/>
          </a:xfrm>
          <a:prstGeom prst="rect">
            <a:avLst/>
          </a:prstGeom>
          <a:noFill/>
          <a:ln>
            <a:noFill/>
          </a:ln>
        </p:spPr>
        <p:txBody>
          <a:bodyPr spcFirstLastPara="1" wrap="square" lIns="91425" tIns="45700" rIns="91425" bIns="45700" anchor="t" anchorCtr="0">
            <a:noAutofit/>
          </a:bodyPr>
          <a:lstStyle/>
          <a:p>
            <a:pPr marL="365760" marR="0" lvl="0" indent="-256032" algn="l" rtl="0">
              <a:spcBef>
                <a:spcPts val="0"/>
              </a:spcBef>
              <a:spcAft>
                <a:spcPts val="0"/>
              </a:spcAft>
              <a:buClr>
                <a:schemeClr val="accent3"/>
              </a:buClr>
              <a:buSzPts val="2000"/>
              <a:buFont typeface="Georgia"/>
              <a:buChar char="•"/>
            </a:pPr>
            <a:r>
              <a:rPr lang="en-US" sz="2000" b="0" i="0" u="none" strike="noStrike" cap="none" dirty="0">
                <a:solidFill>
                  <a:schemeClr val="dk1"/>
                </a:solidFill>
                <a:latin typeface="Georgia"/>
                <a:ea typeface="Georgia"/>
                <a:cs typeface="Georgia"/>
                <a:sym typeface="Georgia"/>
              </a:rPr>
              <a:t>The SAT tests knowledge of critical reading, writing that includes a short essay and MC questions, and math that includes algebra, geometry, statistics, and probability.</a:t>
            </a:r>
            <a:endParaRPr dirty="0"/>
          </a:p>
          <a:p>
            <a:pPr marL="365760" marR="0" lvl="0" indent="-256032" algn="l" rtl="0">
              <a:spcBef>
                <a:spcPts val="300"/>
              </a:spcBef>
              <a:spcAft>
                <a:spcPts val="0"/>
              </a:spcAft>
              <a:buClr>
                <a:schemeClr val="accent3"/>
              </a:buClr>
              <a:buSzPts val="2000"/>
              <a:buFont typeface="Georgia"/>
              <a:buChar char="•"/>
            </a:pPr>
            <a:r>
              <a:rPr lang="en-US" sz="2000" b="1" i="0" u="none" strike="noStrike" cap="none" dirty="0">
                <a:solidFill>
                  <a:schemeClr val="dk1"/>
                </a:solidFill>
                <a:latin typeface="Georgia"/>
                <a:ea typeface="Georgia"/>
                <a:cs typeface="Georgia"/>
                <a:sym typeface="Georgia"/>
              </a:rPr>
              <a:t>The “optional” essay should be taken at least one time.</a:t>
            </a:r>
            <a:endParaRPr dirty="0"/>
          </a:p>
          <a:p>
            <a:pPr marL="365760" marR="0" lvl="0" indent="-256032" algn="l" rtl="0">
              <a:spcBef>
                <a:spcPts val="300"/>
              </a:spcBef>
              <a:spcAft>
                <a:spcPts val="0"/>
              </a:spcAft>
              <a:buClr>
                <a:schemeClr val="accent3"/>
              </a:buClr>
              <a:buSzPts val="2000"/>
              <a:buFont typeface="Georgia"/>
              <a:buChar char="•"/>
            </a:pPr>
            <a:r>
              <a:rPr lang="en-US" sz="2000" b="0" i="0" u="none" strike="noStrike" cap="none" dirty="0">
                <a:solidFill>
                  <a:schemeClr val="dk1"/>
                </a:solidFill>
                <a:latin typeface="Georgia"/>
                <a:ea typeface="Georgia"/>
                <a:cs typeface="Georgia"/>
                <a:sym typeface="Georgia"/>
              </a:rPr>
              <a:t>It is generally widely accepted by most colleges in the US and PA.</a:t>
            </a:r>
            <a:endParaRPr sz="2000" b="0" i="0" u="none" strike="noStrike" cap="none" dirty="0">
              <a:solidFill>
                <a:schemeClr val="dk1"/>
              </a:solidFill>
              <a:latin typeface="Georgia"/>
              <a:ea typeface="Georgia"/>
              <a:cs typeface="Georgia"/>
              <a:sym typeface="Georgia"/>
            </a:endParaRPr>
          </a:p>
          <a:p>
            <a:pPr marL="365760" marR="0" lvl="0" indent="-256032" algn="l" rtl="0">
              <a:spcBef>
                <a:spcPts val="300"/>
              </a:spcBef>
              <a:spcAft>
                <a:spcPts val="0"/>
              </a:spcAft>
              <a:buClr>
                <a:schemeClr val="accent3"/>
              </a:buClr>
              <a:buSzPts val="2000"/>
              <a:buFont typeface="Georgia"/>
              <a:buChar char="•"/>
            </a:pPr>
            <a:r>
              <a:rPr lang="en-US" dirty="0"/>
              <a:t>*Deadline for October- </a:t>
            </a:r>
            <a:r>
              <a:rPr lang="en-US" dirty="0" smtClean="0"/>
              <a:t>9/6*</a:t>
            </a:r>
            <a:endParaRPr dirty="0"/>
          </a:p>
          <a:p>
            <a:pPr marL="109728" marR="0" lvl="0" indent="0" algn="l" rtl="0">
              <a:spcBef>
                <a:spcPts val="300"/>
              </a:spcBef>
              <a:spcAft>
                <a:spcPts val="0"/>
              </a:spcAft>
              <a:buClr>
                <a:schemeClr val="accent3"/>
              </a:buClr>
              <a:buSzPts val="2000"/>
              <a:buFont typeface="Georgia"/>
              <a:buNone/>
            </a:pPr>
            <a:endParaRPr sz="2000" b="0" i="0" u="none" strike="noStrike" cap="none" dirty="0">
              <a:solidFill>
                <a:schemeClr val="dk1"/>
              </a:solidFill>
              <a:latin typeface="Georgia"/>
              <a:ea typeface="Georgia"/>
              <a:cs typeface="Georgia"/>
              <a:sym typeface="Georgia"/>
            </a:endParaRPr>
          </a:p>
        </p:txBody>
      </p:sp>
      <p:sp>
        <p:nvSpPr>
          <p:cNvPr id="144" name="Google Shape;144;p16"/>
          <p:cNvSpPr txBox="1">
            <a:spLocks noGrp="1"/>
          </p:cNvSpPr>
          <p:nvPr>
            <p:ph type="body" idx="4"/>
          </p:nvPr>
        </p:nvSpPr>
        <p:spPr>
          <a:xfrm>
            <a:off x="4718300" y="1987550"/>
            <a:ext cx="4179000" cy="4337100"/>
          </a:xfrm>
          <a:prstGeom prst="rect">
            <a:avLst/>
          </a:prstGeom>
          <a:noFill/>
          <a:ln>
            <a:noFill/>
          </a:ln>
        </p:spPr>
        <p:txBody>
          <a:bodyPr spcFirstLastPara="1" wrap="square" lIns="91425" tIns="45700" rIns="91425" bIns="45700" anchor="t" anchorCtr="0">
            <a:noAutofit/>
          </a:bodyPr>
          <a:lstStyle/>
          <a:p>
            <a:pPr marL="365760" marR="0" lvl="0" indent="-256032" algn="l" rtl="0">
              <a:lnSpc>
                <a:spcPct val="90000"/>
              </a:lnSpc>
              <a:spcBef>
                <a:spcPts val="0"/>
              </a:spcBef>
              <a:spcAft>
                <a:spcPts val="0"/>
              </a:spcAft>
              <a:buClr>
                <a:schemeClr val="accent3"/>
              </a:buClr>
              <a:buSzPts val="1850"/>
              <a:buFont typeface="Georgia"/>
              <a:buChar char="•"/>
            </a:pPr>
            <a:r>
              <a:rPr lang="en-US" sz="1850" b="0" i="0" u="none" strike="noStrike" cap="none">
                <a:solidFill>
                  <a:schemeClr val="dk1"/>
                </a:solidFill>
                <a:latin typeface="Georgia"/>
                <a:ea typeface="Georgia"/>
                <a:cs typeface="Georgia"/>
                <a:sym typeface="Georgia"/>
              </a:rPr>
              <a:t>The ACT tests the same areas as the SAT, but it also assesses Science.</a:t>
            </a:r>
            <a:endParaRPr/>
          </a:p>
          <a:p>
            <a:pPr marL="365760" marR="0" lvl="0" indent="-256032" algn="l" rtl="0">
              <a:lnSpc>
                <a:spcPct val="90000"/>
              </a:lnSpc>
              <a:spcBef>
                <a:spcPts val="300"/>
              </a:spcBef>
              <a:spcAft>
                <a:spcPts val="0"/>
              </a:spcAft>
              <a:buClr>
                <a:schemeClr val="accent3"/>
              </a:buClr>
              <a:buSzPts val="1850"/>
              <a:buFont typeface="Georgia"/>
              <a:buChar char="•"/>
            </a:pPr>
            <a:r>
              <a:rPr lang="en-US" sz="1850" b="0" i="0" u="none" strike="noStrike" cap="none">
                <a:solidFill>
                  <a:schemeClr val="dk1"/>
                </a:solidFill>
                <a:latin typeface="Georgia"/>
                <a:ea typeface="Georgia"/>
                <a:cs typeface="Georgia"/>
                <a:sym typeface="Georgia"/>
              </a:rPr>
              <a:t>The Writing portion is optional, but encouraged, especially if colleges specifically ask for it. </a:t>
            </a:r>
            <a:endParaRPr/>
          </a:p>
          <a:p>
            <a:pPr marL="365760" marR="0" lvl="0" indent="-256032" algn="l" rtl="0">
              <a:lnSpc>
                <a:spcPct val="90000"/>
              </a:lnSpc>
              <a:spcBef>
                <a:spcPts val="300"/>
              </a:spcBef>
              <a:spcAft>
                <a:spcPts val="0"/>
              </a:spcAft>
              <a:buClr>
                <a:schemeClr val="accent3"/>
              </a:buClr>
              <a:buSzPts val="1850"/>
              <a:buFont typeface="Georgia"/>
              <a:buChar char="•"/>
            </a:pPr>
            <a:r>
              <a:rPr lang="en-US" sz="1850" b="0" i="0" u="none" strike="noStrike" cap="none">
                <a:solidFill>
                  <a:schemeClr val="dk1"/>
                </a:solidFill>
                <a:latin typeface="Georgia"/>
                <a:ea typeface="Georgia"/>
                <a:cs typeface="Georgia"/>
                <a:sym typeface="Georgia"/>
              </a:rPr>
              <a:t>The ACT is scored based on the number of correct answers. It does not count incorrect responses with no penalization for guessing.</a:t>
            </a:r>
            <a:endParaRPr/>
          </a:p>
          <a:p>
            <a:pPr marL="365760" marR="0" lvl="0" indent="-256032" algn="l" rtl="0">
              <a:lnSpc>
                <a:spcPct val="90000"/>
              </a:lnSpc>
              <a:spcBef>
                <a:spcPts val="300"/>
              </a:spcBef>
              <a:spcAft>
                <a:spcPts val="0"/>
              </a:spcAft>
              <a:buClr>
                <a:schemeClr val="accent3"/>
              </a:buClr>
              <a:buSzPts val="1850"/>
              <a:buFont typeface="Georgia"/>
              <a:buChar char="•"/>
            </a:pPr>
            <a:r>
              <a:rPr lang="en-US" sz="1850" b="0" i="0" u="none" strike="noStrike" cap="none">
                <a:solidFill>
                  <a:schemeClr val="dk1"/>
                </a:solidFill>
                <a:latin typeface="Georgia"/>
                <a:ea typeface="Georgia"/>
                <a:cs typeface="Georgia"/>
                <a:sym typeface="Georgia"/>
              </a:rPr>
              <a:t>Also includes an Interest Inventory  that shows where professionals who scored similar to your scores work. </a:t>
            </a:r>
            <a:endParaRPr/>
          </a:p>
          <a:p>
            <a:pPr marL="109728" marR="0" lvl="0" indent="0" algn="l" rtl="0">
              <a:lnSpc>
                <a:spcPct val="90000"/>
              </a:lnSpc>
              <a:spcBef>
                <a:spcPts val="300"/>
              </a:spcBef>
              <a:spcAft>
                <a:spcPts val="0"/>
              </a:spcAft>
              <a:buClr>
                <a:schemeClr val="accent3"/>
              </a:buClr>
              <a:buSzPts val="1850"/>
              <a:buFont typeface="Georgia"/>
              <a:buNone/>
            </a:pPr>
            <a:endParaRPr sz="1850" b="0" i="0" u="none" strike="noStrike" cap="none">
              <a:solidFill>
                <a:schemeClr val="dk1"/>
              </a:solidFill>
              <a:latin typeface="Georgia"/>
              <a:ea typeface="Georgia"/>
              <a:cs typeface="Georgia"/>
              <a:sym typeface="Georgia"/>
            </a:endParaRPr>
          </a:p>
          <a:p>
            <a:pPr marL="365760" marR="0" lvl="0" indent="-138557" algn="l" rtl="0">
              <a:lnSpc>
                <a:spcPct val="90000"/>
              </a:lnSpc>
              <a:spcBef>
                <a:spcPts val="300"/>
              </a:spcBef>
              <a:spcAft>
                <a:spcPts val="0"/>
              </a:spcAft>
              <a:buClr>
                <a:schemeClr val="accent3"/>
              </a:buClr>
              <a:buSzPts val="1850"/>
              <a:buFont typeface="Georgia"/>
              <a:buNone/>
            </a:pPr>
            <a:endParaRPr sz="1850" b="0" i="0" u="none" strike="noStrike" cap="none">
              <a:solidFill>
                <a:schemeClr val="dk1"/>
              </a:solidFill>
              <a:latin typeface="Georgia"/>
              <a:ea typeface="Georgia"/>
              <a:cs typeface="Georgia"/>
              <a:sym typeface="Georgia"/>
            </a:endParaRPr>
          </a:p>
        </p:txBody>
      </p:sp>
      <p:sp>
        <p:nvSpPr>
          <p:cNvPr id="145" name="Google Shape;145;p16"/>
          <p:cNvSpPr txBox="1"/>
          <p:nvPr/>
        </p:nvSpPr>
        <p:spPr>
          <a:xfrm>
            <a:off x="609600" y="6324600"/>
            <a:ext cx="2667000" cy="369332"/>
          </a:xfrm>
          <a:prstGeom prst="rect">
            <a:avLst/>
          </a:prstGeom>
          <a:solidFill>
            <a:schemeClr val="lt1"/>
          </a:solidFill>
          <a:ln w="1905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Georgia"/>
                <a:ea typeface="Georgia"/>
                <a:cs typeface="Georgia"/>
                <a:sym typeface="Georgia"/>
              </a:rPr>
              <a:t>www.collegeboard.org</a:t>
            </a:r>
            <a:endParaRPr sz="1800">
              <a:solidFill>
                <a:schemeClr val="dk1"/>
              </a:solidFill>
              <a:latin typeface="Georgia"/>
              <a:ea typeface="Georgia"/>
              <a:cs typeface="Georgia"/>
              <a:sym typeface="Georgia"/>
            </a:endParaRPr>
          </a:p>
        </p:txBody>
      </p:sp>
      <p:sp>
        <p:nvSpPr>
          <p:cNvPr id="146" name="Google Shape;146;p16"/>
          <p:cNvSpPr txBox="1"/>
          <p:nvPr/>
        </p:nvSpPr>
        <p:spPr>
          <a:xfrm>
            <a:off x="6248400" y="6324600"/>
            <a:ext cx="2362200" cy="369332"/>
          </a:xfrm>
          <a:prstGeom prst="rect">
            <a:avLst/>
          </a:prstGeom>
          <a:solidFill>
            <a:schemeClr val="lt1"/>
          </a:solidFill>
          <a:ln w="1905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Georgia"/>
                <a:ea typeface="Georgia"/>
                <a:cs typeface="Georgia"/>
                <a:sym typeface="Georgia"/>
              </a:rPr>
              <a:t>www.actstudent.org</a:t>
            </a:r>
            <a:endParaRPr sz="1800">
              <a:solidFill>
                <a:schemeClr val="dk1"/>
              </a:solidFill>
              <a:latin typeface="Georgia"/>
              <a:ea typeface="Georgia"/>
              <a:cs typeface="Georgia"/>
              <a:sym typeface="Georgia"/>
            </a:endParaRPr>
          </a:p>
        </p:txBody>
      </p:sp>
      <p:sp>
        <p:nvSpPr>
          <p:cNvPr id="147" name="Google Shape;147;p16"/>
          <p:cNvSpPr txBox="1"/>
          <p:nvPr/>
        </p:nvSpPr>
        <p:spPr>
          <a:xfrm>
            <a:off x="4114800" y="6172200"/>
            <a:ext cx="1295400"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Georgia"/>
                <a:ea typeface="Georgia"/>
                <a:cs typeface="Georgia"/>
                <a:sym typeface="Georgia"/>
              </a:rPr>
              <a:t>Register Here!!!</a:t>
            </a:r>
            <a:endParaRPr sz="1800">
              <a:solidFill>
                <a:schemeClr val="dk1"/>
              </a:solidFill>
              <a:latin typeface="Georgia"/>
              <a:ea typeface="Georgia"/>
              <a:cs typeface="Georgia"/>
              <a:sym typeface="Georgia"/>
            </a:endParaRPr>
          </a:p>
        </p:txBody>
      </p:sp>
      <p:sp>
        <p:nvSpPr>
          <p:cNvPr id="148" name="Google Shape;148;p16"/>
          <p:cNvSpPr/>
          <p:nvPr/>
        </p:nvSpPr>
        <p:spPr>
          <a:xfrm>
            <a:off x="5257800" y="6324599"/>
            <a:ext cx="838200" cy="304801"/>
          </a:xfrm>
          <a:prstGeom prst="rightArrow">
            <a:avLst>
              <a:gd name="adj1" fmla="val 50000"/>
              <a:gd name="adj2" fmla="val 50000"/>
            </a:avLst>
          </a:prstGeom>
          <a:solidFill>
            <a:schemeClr val="accent1"/>
          </a:solidFill>
          <a:ln w="19050" cap="flat" cmpd="sng">
            <a:solidFill>
              <a:srgbClr val="3C3D6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49" name="Google Shape;149;p16"/>
          <p:cNvSpPr/>
          <p:nvPr/>
        </p:nvSpPr>
        <p:spPr>
          <a:xfrm rot="10800000">
            <a:off x="3290455" y="6318251"/>
            <a:ext cx="838200" cy="304801"/>
          </a:xfrm>
          <a:prstGeom prst="rightArrow">
            <a:avLst>
              <a:gd name="adj1" fmla="val 50000"/>
              <a:gd name="adj2" fmla="val 50000"/>
            </a:avLst>
          </a:prstGeom>
          <a:solidFill>
            <a:schemeClr val="accent1"/>
          </a:solidFill>
          <a:ln w="19050" cap="flat" cmpd="sng">
            <a:solidFill>
              <a:srgbClr val="3C3D6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animEffect transition="in" filter="fade">
                                      <p:cBhvr>
                                        <p:cTn id="7" dur="500"/>
                                        <p:tgtEl>
                                          <p:spTgt spid="1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
                                            <p:txEl>
                                              <p:pRg st="1" end="1"/>
                                            </p:txEl>
                                          </p:spTgt>
                                        </p:tgtEl>
                                        <p:attrNameLst>
                                          <p:attrName>style.visibility</p:attrName>
                                        </p:attrNameLst>
                                      </p:cBhvr>
                                      <p:to>
                                        <p:strVal val="visible"/>
                                      </p:to>
                                    </p:set>
                                    <p:animEffect transition="in" filter="fade">
                                      <p:cBhvr>
                                        <p:cTn id="12" dur="500"/>
                                        <p:tgtEl>
                                          <p:spTgt spid="1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
                                            <p:txEl>
                                              <p:pRg st="2" end="2"/>
                                            </p:txEl>
                                          </p:spTgt>
                                        </p:tgtEl>
                                        <p:attrNameLst>
                                          <p:attrName>style.visibility</p:attrName>
                                        </p:attrNameLst>
                                      </p:cBhvr>
                                      <p:to>
                                        <p:strVal val="visible"/>
                                      </p:to>
                                    </p:set>
                                    <p:animEffect transition="in" filter="fade">
                                      <p:cBhvr>
                                        <p:cTn id="17" dur="500"/>
                                        <p:tgtEl>
                                          <p:spTgt spid="1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
                                            <p:txEl>
                                              <p:pRg st="3" end="3"/>
                                            </p:txEl>
                                          </p:spTgt>
                                        </p:tgtEl>
                                        <p:attrNameLst>
                                          <p:attrName>style.visibility</p:attrName>
                                        </p:attrNameLst>
                                      </p:cBhvr>
                                      <p:to>
                                        <p:strVal val="visible"/>
                                      </p:to>
                                    </p:set>
                                    <p:animEffect transition="in" filter="fade">
                                      <p:cBhvr>
                                        <p:cTn id="22" dur="500"/>
                                        <p:tgtEl>
                                          <p:spTgt spid="1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4">
                                            <p:txEl>
                                              <p:pRg st="0" end="0"/>
                                            </p:txEl>
                                          </p:spTgt>
                                        </p:tgtEl>
                                        <p:attrNameLst>
                                          <p:attrName>style.visibility</p:attrName>
                                        </p:attrNameLst>
                                      </p:cBhvr>
                                      <p:to>
                                        <p:strVal val="visible"/>
                                      </p:to>
                                    </p:set>
                                    <p:animEffect transition="in" filter="fade">
                                      <p:cBhvr>
                                        <p:cTn id="27" dur="500"/>
                                        <p:tgtEl>
                                          <p:spTgt spid="14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4">
                                            <p:txEl>
                                              <p:pRg st="1" end="1"/>
                                            </p:txEl>
                                          </p:spTgt>
                                        </p:tgtEl>
                                        <p:attrNameLst>
                                          <p:attrName>style.visibility</p:attrName>
                                        </p:attrNameLst>
                                      </p:cBhvr>
                                      <p:to>
                                        <p:strVal val="visible"/>
                                      </p:to>
                                    </p:set>
                                    <p:animEffect transition="in" filter="fade">
                                      <p:cBhvr>
                                        <p:cTn id="32" dur="500"/>
                                        <p:tgtEl>
                                          <p:spTgt spid="14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4">
                                            <p:txEl>
                                              <p:pRg st="2" end="2"/>
                                            </p:txEl>
                                          </p:spTgt>
                                        </p:tgtEl>
                                        <p:attrNameLst>
                                          <p:attrName>style.visibility</p:attrName>
                                        </p:attrNameLst>
                                      </p:cBhvr>
                                      <p:to>
                                        <p:strVal val="visible"/>
                                      </p:to>
                                    </p:set>
                                    <p:animEffect transition="in" filter="fade">
                                      <p:cBhvr>
                                        <p:cTn id="37" dur="500"/>
                                        <p:tgtEl>
                                          <p:spTgt spid="14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4">
                                            <p:txEl>
                                              <p:pRg st="3" end="3"/>
                                            </p:txEl>
                                          </p:spTgt>
                                        </p:tgtEl>
                                        <p:attrNameLst>
                                          <p:attrName>style.visibility</p:attrName>
                                        </p:attrNameLst>
                                      </p:cBhvr>
                                      <p:to>
                                        <p:strVal val="visible"/>
                                      </p:to>
                                    </p:set>
                                    <p:animEffect transition="in" filter="fade">
                                      <p:cBhvr>
                                        <p:cTn id="42" dur="500"/>
                                        <p:tgtEl>
                                          <p:spTgt spid="14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4">
                                            <p:txEl>
                                              <p:pRg st="4" end="4"/>
                                            </p:txEl>
                                          </p:spTgt>
                                        </p:tgtEl>
                                        <p:attrNameLst>
                                          <p:attrName>style.visibility</p:attrName>
                                        </p:attrNameLst>
                                      </p:cBhvr>
                                      <p:to>
                                        <p:strVal val="visible"/>
                                      </p:to>
                                    </p:set>
                                    <p:animEffect transition="in" filter="fade">
                                      <p:cBhvr>
                                        <p:cTn id="47" dur="500"/>
                                        <p:tgtEl>
                                          <p:spTgt spid="14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4">
                                            <p:txEl>
                                              <p:pRg st="5" end="5"/>
                                            </p:txEl>
                                          </p:spTgt>
                                        </p:tgtEl>
                                        <p:attrNameLst>
                                          <p:attrName>style.visibility</p:attrName>
                                        </p:attrNameLst>
                                      </p:cBhvr>
                                      <p:to>
                                        <p:strVal val="visible"/>
                                      </p:to>
                                    </p:set>
                                    <p:animEffect transition="in" filter="fade">
                                      <p:cBhvr>
                                        <p:cTn id="52" dur="500"/>
                                        <p:tgtEl>
                                          <p:spTgt spid="1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3600"/>
              <a:buFont typeface="Trebuchet MS"/>
              <a:buNone/>
            </a:pPr>
            <a:r>
              <a:rPr lang="en-US" sz="3600" b="0" i="0" u="none" strike="noStrike" cap="none">
                <a:solidFill>
                  <a:schemeClr val="dk2"/>
                </a:solidFill>
                <a:latin typeface="Trebuchet MS"/>
                <a:ea typeface="Trebuchet MS"/>
                <a:cs typeface="Trebuchet MS"/>
                <a:sym typeface="Trebuchet MS"/>
              </a:rPr>
              <a:t>Tips for Acing the College Entrance Exams</a:t>
            </a:r>
            <a:endParaRPr sz="3600" b="0" i="0" u="none" strike="noStrike" cap="none">
              <a:solidFill>
                <a:schemeClr val="dk2"/>
              </a:solidFill>
              <a:latin typeface="Trebuchet MS"/>
              <a:ea typeface="Trebuchet MS"/>
              <a:cs typeface="Trebuchet MS"/>
              <a:sym typeface="Trebuchet MS"/>
            </a:endParaRPr>
          </a:p>
        </p:txBody>
      </p:sp>
      <p:sp>
        <p:nvSpPr>
          <p:cNvPr id="156" name="Google Shape;156;p17"/>
          <p:cNvSpPr txBox="1">
            <a:spLocks noGrp="1"/>
          </p:cNvSpPr>
          <p:nvPr>
            <p:ph type="body" idx="1"/>
          </p:nvPr>
        </p:nvSpPr>
        <p:spPr>
          <a:xfrm>
            <a:off x="457200" y="2249424"/>
            <a:ext cx="8229600" cy="4325112"/>
          </a:xfrm>
          <a:prstGeom prst="rect">
            <a:avLst/>
          </a:prstGeom>
          <a:noFill/>
          <a:ln>
            <a:noFill/>
          </a:ln>
        </p:spPr>
        <p:txBody>
          <a:bodyPr spcFirstLastPara="1" wrap="square" lIns="91425" tIns="45700" rIns="91425" bIns="45700" anchor="t" anchorCtr="0">
            <a:noAutofit/>
          </a:bodyPr>
          <a:lstStyle/>
          <a:p>
            <a:pPr marL="365760" marR="0" lvl="0" indent="-256031" algn="l" rtl="0">
              <a:lnSpc>
                <a:spcPct val="80000"/>
              </a:lnSpc>
              <a:spcBef>
                <a:spcPts val="0"/>
              </a:spcBef>
              <a:spcAft>
                <a:spcPts val="0"/>
              </a:spcAft>
              <a:buClr>
                <a:schemeClr val="accent3"/>
              </a:buClr>
              <a:buSzPts val="2170"/>
              <a:buFont typeface="Georgia"/>
              <a:buChar char="•"/>
            </a:pPr>
            <a:r>
              <a:rPr lang="en-US" sz="2170" b="0" i="0" u="none" strike="noStrike" cap="none" dirty="0">
                <a:solidFill>
                  <a:schemeClr val="dk1"/>
                </a:solidFill>
                <a:latin typeface="Georgia"/>
                <a:ea typeface="Georgia"/>
                <a:cs typeface="Georgia"/>
                <a:sym typeface="Georgia"/>
              </a:rPr>
              <a:t>Most studies agree there is no tried and true method for studying for these exams.</a:t>
            </a:r>
            <a:endParaRPr dirty="0"/>
          </a:p>
          <a:p>
            <a:pPr marL="365760" marR="0" lvl="0" indent="-256031" algn="l" rtl="0">
              <a:lnSpc>
                <a:spcPct val="80000"/>
              </a:lnSpc>
              <a:spcBef>
                <a:spcPts val="300"/>
              </a:spcBef>
              <a:spcAft>
                <a:spcPts val="0"/>
              </a:spcAft>
              <a:buClr>
                <a:schemeClr val="accent3"/>
              </a:buClr>
              <a:buSzPts val="2170"/>
              <a:buFont typeface="Georgia"/>
              <a:buChar char="•"/>
            </a:pPr>
            <a:r>
              <a:rPr lang="en-US" sz="2170" b="0" i="0" u="none" strike="noStrike" cap="none" dirty="0">
                <a:solidFill>
                  <a:schemeClr val="dk1"/>
                </a:solidFill>
                <a:latin typeface="Georgia"/>
                <a:ea typeface="Georgia"/>
                <a:cs typeface="Georgia"/>
                <a:sym typeface="Georgia"/>
              </a:rPr>
              <a:t>However, there are things you can do to help prepare for them.</a:t>
            </a:r>
            <a:endParaRPr dirty="0"/>
          </a:p>
          <a:p>
            <a:pPr marL="658368" marR="0" lvl="1" indent="-246887" algn="l" rtl="0">
              <a:lnSpc>
                <a:spcPct val="80000"/>
              </a:lnSpc>
              <a:spcBef>
                <a:spcPts val="300"/>
              </a:spcBef>
              <a:spcAft>
                <a:spcPts val="0"/>
              </a:spcAft>
              <a:buClr>
                <a:schemeClr val="accent2"/>
              </a:buClr>
              <a:buSzPts val="2015"/>
              <a:buFont typeface="Georgia"/>
              <a:buChar char="▫"/>
            </a:pPr>
            <a:r>
              <a:rPr lang="en-US" sz="2015" b="0" i="0" u="none" strike="noStrike" cap="none" dirty="0">
                <a:solidFill>
                  <a:schemeClr val="accent2"/>
                </a:solidFill>
                <a:latin typeface="Georgia"/>
                <a:ea typeface="Georgia"/>
                <a:cs typeface="Georgia"/>
                <a:sym typeface="Georgia"/>
              </a:rPr>
              <a:t>Take challenging courses in high school.</a:t>
            </a:r>
            <a:endParaRPr dirty="0"/>
          </a:p>
          <a:p>
            <a:pPr marL="658368" marR="0" lvl="1" indent="-246887" algn="l" rtl="0">
              <a:lnSpc>
                <a:spcPct val="80000"/>
              </a:lnSpc>
              <a:spcBef>
                <a:spcPts val="300"/>
              </a:spcBef>
              <a:spcAft>
                <a:spcPts val="0"/>
              </a:spcAft>
              <a:buClr>
                <a:schemeClr val="accent2"/>
              </a:buClr>
              <a:buSzPts val="2015"/>
              <a:buFont typeface="Georgia"/>
              <a:buChar char="▫"/>
            </a:pPr>
            <a:r>
              <a:rPr lang="en-US" sz="2015" b="0" i="0" u="none" strike="noStrike" cap="none" dirty="0">
                <a:solidFill>
                  <a:schemeClr val="accent2"/>
                </a:solidFill>
                <a:latin typeface="Georgia"/>
                <a:ea typeface="Georgia"/>
                <a:cs typeface="Georgia"/>
                <a:sym typeface="Georgia"/>
              </a:rPr>
              <a:t>Read every day (and not just blogs and Facebook). </a:t>
            </a:r>
            <a:endParaRPr dirty="0"/>
          </a:p>
          <a:p>
            <a:pPr marL="658368" marR="0" lvl="1" indent="-246887" algn="l" rtl="0">
              <a:lnSpc>
                <a:spcPct val="80000"/>
              </a:lnSpc>
              <a:spcBef>
                <a:spcPts val="300"/>
              </a:spcBef>
              <a:spcAft>
                <a:spcPts val="0"/>
              </a:spcAft>
              <a:buClr>
                <a:schemeClr val="accent2"/>
              </a:buClr>
              <a:buSzPts val="2015"/>
              <a:buFont typeface="Georgia"/>
              <a:buChar char="▫"/>
            </a:pPr>
            <a:r>
              <a:rPr lang="en-US" sz="2015" b="0" i="0" u="none" strike="noStrike" cap="none" dirty="0">
                <a:solidFill>
                  <a:schemeClr val="accent2"/>
                </a:solidFill>
                <a:latin typeface="Georgia"/>
                <a:ea typeface="Georgia"/>
                <a:cs typeface="Georgia"/>
                <a:sym typeface="Georgia"/>
              </a:rPr>
              <a:t>Practice for the SAT with free online material: collegeboard.org</a:t>
            </a:r>
            <a:endParaRPr dirty="0"/>
          </a:p>
          <a:p>
            <a:pPr marL="658368" marR="0" lvl="1" indent="-246887" algn="l" rtl="0">
              <a:lnSpc>
                <a:spcPct val="80000"/>
              </a:lnSpc>
              <a:spcBef>
                <a:spcPts val="300"/>
              </a:spcBef>
              <a:spcAft>
                <a:spcPts val="0"/>
              </a:spcAft>
              <a:buClr>
                <a:schemeClr val="accent2"/>
              </a:buClr>
              <a:buSzPts val="2015"/>
              <a:buFont typeface="Georgia"/>
              <a:buChar char="▫"/>
            </a:pPr>
            <a:r>
              <a:rPr lang="en-US" sz="2015" b="0" i="0" u="none" strike="noStrike" cap="none" dirty="0">
                <a:solidFill>
                  <a:schemeClr val="accent2"/>
                </a:solidFill>
                <a:latin typeface="Georgia"/>
                <a:ea typeface="Georgia"/>
                <a:cs typeface="Georgia"/>
                <a:sym typeface="Georgia"/>
              </a:rPr>
              <a:t>Purchase a College Board approved study guide and practice.</a:t>
            </a:r>
            <a:endParaRPr dirty="0"/>
          </a:p>
          <a:p>
            <a:pPr marL="365760" marR="0" lvl="0" indent="-256031" algn="l" rtl="0">
              <a:lnSpc>
                <a:spcPct val="80000"/>
              </a:lnSpc>
              <a:spcBef>
                <a:spcPts val="300"/>
              </a:spcBef>
              <a:spcAft>
                <a:spcPts val="0"/>
              </a:spcAft>
              <a:buClr>
                <a:schemeClr val="accent3"/>
              </a:buClr>
              <a:buSzPts val="2170"/>
              <a:buFont typeface="Georgia"/>
              <a:buChar char="•"/>
            </a:pPr>
            <a:r>
              <a:rPr lang="en-US" sz="2170" b="0" i="0" u="none" strike="noStrike" cap="none" dirty="0">
                <a:solidFill>
                  <a:schemeClr val="dk1"/>
                </a:solidFill>
                <a:latin typeface="Georgia"/>
                <a:ea typeface="Georgia"/>
                <a:cs typeface="Georgia"/>
                <a:sym typeface="Georgia"/>
              </a:rPr>
              <a:t>Most people take the appropriate exam at least twice.</a:t>
            </a:r>
            <a:endParaRPr dirty="0"/>
          </a:p>
          <a:p>
            <a:pPr marL="365760" marR="0" lvl="0" indent="-256031" algn="l" rtl="0">
              <a:lnSpc>
                <a:spcPct val="80000"/>
              </a:lnSpc>
              <a:spcBef>
                <a:spcPts val="300"/>
              </a:spcBef>
              <a:spcAft>
                <a:spcPts val="0"/>
              </a:spcAft>
              <a:buClr>
                <a:schemeClr val="accent3"/>
              </a:buClr>
              <a:buSzPts val="2170"/>
              <a:buFont typeface="Georgia"/>
              <a:buChar char="•"/>
            </a:pPr>
            <a:r>
              <a:rPr lang="en-US" sz="2170" b="0" i="0" u="none" strike="noStrike" cap="none" dirty="0">
                <a:solidFill>
                  <a:schemeClr val="dk1"/>
                </a:solidFill>
                <a:latin typeface="Georgia"/>
                <a:ea typeface="Georgia"/>
                <a:cs typeface="Georgia"/>
                <a:sym typeface="Georgia"/>
              </a:rPr>
              <a:t>Some studies suggest that taking the test three or more times does not necessarily show increased scores.</a:t>
            </a:r>
            <a:endParaRPr dirty="0"/>
          </a:p>
          <a:p>
            <a:pPr marL="365760" marR="0" lvl="0" indent="-256031" algn="l" rtl="0">
              <a:lnSpc>
                <a:spcPct val="80000"/>
              </a:lnSpc>
              <a:spcBef>
                <a:spcPts val="300"/>
              </a:spcBef>
              <a:spcAft>
                <a:spcPts val="0"/>
              </a:spcAft>
              <a:buClr>
                <a:schemeClr val="accent3"/>
              </a:buClr>
              <a:buSzPts val="2170"/>
              <a:buFont typeface="Georgia"/>
              <a:buChar char="•"/>
            </a:pPr>
            <a:r>
              <a:rPr lang="en-US" sz="2170" b="0" i="0" u="none" strike="noStrike" cap="none" dirty="0">
                <a:solidFill>
                  <a:schemeClr val="dk1"/>
                </a:solidFill>
                <a:latin typeface="Georgia"/>
                <a:ea typeface="Georgia"/>
                <a:cs typeface="Georgia"/>
                <a:sym typeface="Georgia"/>
              </a:rPr>
              <a:t>Keep in mind the SAT/ACT are one piece of your application that is used to illustrate who you are as an applicant.</a:t>
            </a:r>
            <a:endParaRPr dirty="0"/>
          </a:p>
          <a:p>
            <a:pPr marL="658368" marR="0" lvl="1" indent="-118935" algn="l" rtl="0">
              <a:lnSpc>
                <a:spcPct val="80000"/>
              </a:lnSpc>
              <a:spcBef>
                <a:spcPts val="300"/>
              </a:spcBef>
              <a:spcAft>
                <a:spcPts val="0"/>
              </a:spcAft>
              <a:buClr>
                <a:schemeClr val="accent2"/>
              </a:buClr>
              <a:buSzPts val="2015"/>
              <a:buFont typeface="Georgia"/>
              <a:buNone/>
            </a:pPr>
            <a:endParaRPr sz="2015" b="0" i="0" u="none" strike="noStrike" cap="none" dirty="0">
              <a:solidFill>
                <a:schemeClr val="accent2"/>
              </a:solidFill>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8"/>
          <p:cNvSpPr txBox="1"/>
          <p:nvPr/>
        </p:nvSpPr>
        <p:spPr>
          <a:xfrm>
            <a:off x="685800" y="1686482"/>
            <a:ext cx="8229600" cy="1636776"/>
          </a:xfrm>
          <a:prstGeom prst="rect">
            <a:avLst/>
          </a:prstGeom>
          <a:noFill/>
          <a:ln>
            <a:noFill/>
          </a:ln>
        </p:spPr>
        <p:txBody>
          <a:bodyPr spcFirstLastPara="1" wrap="square" lIns="91425" tIns="45700" rIns="91425" bIns="45700" anchor="t" anchorCtr="0">
            <a:noAutofit/>
          </a:bodyPr>
          <a:lstStyle/>
          <a:p>
            <a:pPr marL="365760" marR="0" lvl="0" indent="-256032" algn="l" rtl="0">
              <a:lnSpc>
                <a:spcPct val="90000"/>
              </a:lnSpc>
              <a:spcBef>
                <a:spcPts val="0"/>
              </a:spcBef>
              <a:spcAft>
                <a:spcPts val="0"/>
              </a:spcAft>
              <a:buClr>
                <a:schemeClr val="accent3"/>
              </a:buClr>
              <a:buSzPts val="2590"/>
              <a:buFont typeface="Georgia"/>
              <a:buChar char="•"/>
            </a:pPr>
            <a:r>
              <a:rPr lang="en-US" sz="2590">
                <a:solidFill>
                  <a:schemeClr val="dk1"/>
                </a:solidFill>
                <a:latin typeface="Georgia"/>
                <a:ea typeface="Georgia"/>
                <a:cs typeface="Georgia"/>
                <a:sym typeface="Georgia"/>
              </a:rPr>
              <a:t>These are specifically requested by more competitive colleges.</a:t>
            </a:r>
            <a:endParaRPr/>
          </a:p>
          <a:p>
            <a:pPr marL="365760" marR="0" lvl="0" indent="-256032" algn="l" rtl="0">
              <a:lnSpc>
                <a:spcPct val="90000"/>
              </a:lnSpc>
              <a:spcBef>
                <a:spcPts val="300"/>
              </a:spcBef>
              <a:spcAft>
                <a:spcPts val="0"/>
              </a:spcAft>
              <a:buClr>
                <a:schemeClr val="accent3"/>
              </a:buClr>
              <a:buSzPts val="2590"/>
              <a:buFont typeface="Georgia"/>
              <a:buChar char="•"/>
            </a:pPr>
            <a:r>
              <a:rPr lang="en-US" sz="2590">
                <a:solidFill>
                  <a:schemeClr val="dk1"/>
                </a:solidFill>
                <a:latin typeface="Georgia"/>
                <a:ea typeface="Georgia"/>
                <a:cs typeface="Georgia"/>
                <a:sym typeface="Georgia"/>
              </a:rPr>
              <a:t>Be careful to sign up for the correct test.</a:t>
            </a:r>
            <a:endParaRPr/>
          </a:p>
          <a:p>
            <a:pPr marL="658368" marR="0" lvl="1" indent="-246887" algn="l" rtl="0">
              <a:lnSpc>
                <a:spcPct val="90000"/>
              </a:lnSpc>
              <a:spcBef>
                <a:spcPts val="300"/>
              </a:spcBef>
              <a:spcAft>
                <a:spcPts val="0"/>
              </a:spcAft>
              <a:buClr>
                <a:schemeClr val="accent2"/>
              </a:buClr>
              <a:buSzPts val="2405"/>
              <a:buFont typeface="Georgia"/>
              <a:buChar char="▫"/>
            </a:pPr>
            <a:r>
              <a:rPr lang="en-US" sz="2405" b="0" i="0" u="none" strike="noStrike" cap="none">
                <a:solidFill>
                  <a:schemeClr val="accent2"/>
                </a:solidFill>
                <a:latin typeface="Georgia"/>
                <a:ea typeface="Georgia"/>
                <a:cs typeface="Georgia"/>
                <a:sym typeface="Georgia"/>
              </a:rPr>
              <a:t>$28.00 and a long call to the College Board. </a:t>
            </a:r>
            <a:endParaRPr/>
          </a:p>
          <a:p>
            <a:pPr marL="365760" marR="0" lvl="0" indent="-91566" algn="l" rtl="0">
              <a:lnSpc>
                <a:spcPct val="90000"/>
              </a:lnSpc>
              <a:spcBef>
                <a:spcPts val="300"/>
              </a:spcBef>
              <a:spcAft>
                <a:spcPts val="0"/>
              </a:spcAft>
              <a:buClr>
                <a:schemeClr val="accent3"/>
              </a:buClr>
              <a:buSzPts val="2590"/>
              <a:buFont typeface="Georgia"/>
              <a:buNone/>
            </a:pPr>
            <a:endParaRPr sz="2590">
              <a:solidFill>
                <a:schemeClr val="dk1"/>
              </a:solidFill>
              <a:latin typeface="Georgia"/>
              <a:ea typeface="Georgia"/>
              <a:cs typeface="Georgia"/>
              <a:sym typeface="Georgia"/>
            </a:endParaRPr>
          </a:p>
        </p:txBody>
      </p:sp>
      <p:pic>
        <p:nvPicPr>
          <p:cNvPr id="163" name="Google Shape;163;p18"/>
          <p:cNvPicPr preferRelativeResize="0"/>
          <p:nvPr/>
        </p:nvPicPr>
        <p:blipFill rotWithShape="1">
          <a:blip r:embed="rId3">
            <a:alphaModFix/>
          </a:blip>
          <a:srcRect/>
          <a:stretch/>
        </p:blipFill>
        <p:spPr>
          <a:xfrm>
            <a:off x="324470" y="762000"/>
            <a:ext cx="576173" cy="924482"/>
          </a:xfrm>
          <a:prstGeom prst="rect">
            <a:avLst/>
          </a:prstGeom>
          <a:noFill/>
          <a:ln>
            <a:noFill/>
          </a:ln>
        </p:spPr>
      </p:pic>
      <p:sp>
        <p:nvSpPr>
          <p:cNvPr id="164" name="Google Shape;164;p18"/>
          <p:cNvSpPr txBox="1">
            <a:spLocks noGrp="1"/>
          </p:cNvSpPr>
          <p:nvPr>
            <p:ph type="title"/>
          </p:nvPr>
        </p:nvSpPr>
        <p:spPr>
          <a:xfrm>
            <a:off x="762000" y="762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SAT Subject Tests</a:t>
            </a:r>
            <a:endParaRPr sz="4000" b="0" i="0" u="none" strike="noStrike" cap="none">
              <a:solidFill>
                <a:schemeClr val="dk2"/>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8"/>
          <p:cNvSpPr txBox="1"/>
          <p:nvPr/>
        </p:nvSpPr>
        <p:spPr>
          <a:xfrm>
            <a:off x="533400" y="1631331"/>
            <a:ext cx="8229600" cy="1636776"/>
          </a:xfrm>
          <a:prstGeom prst="rect">
            <a:avLst/>
          </a:prstGeom>
          <a:noFill/>
          <a:ln>
            <a:noFill/>
          </a:ln>
        </p:spPr>
        <p:txBody>
          <a:bodyPr spcFirstLastPara="1" wrap="square" lIns="91425" tIns="45700" rIns="91425" bIns="45700" anchor="t" anchorCtr="0">
            <a:noAutofit/>
          </a:bodyPr>
          <a:lstStyle/>
          <a:p>
            <a:pPr marL="365760" marR="0" lvl="0" indent="-256032" algn="l" rtl="0">
              <a:lnSpc>
                <a:spcPct val="90000"/>
              </a:lnSpc>
              <a:spcBef>
                <a:spcPts val="0"/>
              </a:spcBef>
              <a:spcAft>
                <a:spcPts val="0"/>
              </a:spcAft>
              <a:buClr>
                <a:schemeClr val="accent3"/>
              </a:buClr>
              <a:buSzPts val="2590"/>
              <a:buFont typeface="Georgia"/>
              <a:buChar char="•"/>
            </a:pPr>
            <a:r>
              <a:rPr lang="en-US" sz="2590" dirty="0" smtClean="0">
                <a:solidFill>
                  <a:schemeClr val="dk1"/>
                </a:solidFill>
                <a:latin typeface="Georgia"/>
                <a:ea typeface="Georgia"/>
                <a:cs typeface="Georgia"/>
                <a:sym typeface="Georgia"/>
              </a:rPr>
              <a:t>College Board has a new scholarship program to guide students through the college planning process.</a:t>
            </a:r>
            <a:endParaRPr dirty="0"/>
          </a:p>
          <a:p>
            <a:pPr marL="365760" marR="0" lvl="0" indent="-91566" algn="l" rtl="0">
              <a:lnSpc>
                <a:spcPct val="90000"/>
              </a:lnSpc>
              <a:spcBef>
                <a:spcPts val="300"/>
              </a:spcBef>
              <a:spcAft>
                <a:spcPts val="0"/>
              </a:spcAft>
              <a:buClr>
                <a:schemeClr val="accent3"/>
              </a:buClr>
              <a:buSzPts val="2590"/>
              <a:buFont typeface="Georgia"/>
              <a:buNone/>
            </a:pPr>
            <a:endParaRPr sz="2590" dirty="0">
              <a:solidFill>
                <a:schemeClr val="dk1"/>
              </a:solidFill>
              <a:latin typeface="Georgia"/>
              <a:ea typeface="Georgia"/>
              <a:cs typeface="Georgia"/>
              <a:sym typeface="Georgia"/>
            </a:endParaRPr>
          </a:p>
        </p:txBody>
      </p:sp>
      <p:sp>
        <p:nvSpPr>
          <p:cNvPr id="164" name="Google Shape;164;p18"/>
          <p:cNvSpPr txBox="1">
            <a:spLocks noGrp="1"/>
          </p:cNvSpPr>
          <p:nvPr>
            <p:ph type="title"/>
          </p:nvPr>
        </p:nvSpPr>
        <p:spPr>
          <a:xfrm>
            <a:off x="0" y="762000"/>
            <a:ext cx="9245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dirty="0" smtClean="0">
                <a:solidFill>
                  <a:schemeClr val="dk2"/>
                </a:solidFill>
                <a:latin typeface="Trebuchet MS"/>
                <a:ea typeface="Trebuchet MS"/>
                <a:cs typeface="Trebuchet MS"/>
                <a:sym typeface="Trebuchet MS"/>
              </a:rPr>
              <a:t>College Board Opportunity Scholarships</a:t>
            </a:r>
            <a:endParaRPr sz="4000" b="0" i="0" u="none" strike="noStrike" cap="none" dirty="0">
              <a:solidFill>
                <a:schemeClr val="dk2"/>
              </a:solidFill>
              <a:latin typeface="Trebuchet MS"/>
              <a:ea typeface="Trebuchet MS"/>
              <a:cs typeface="Trebuchet MS"/>
              <a:sym typeface="Trebuchet MS"/>
            </a:endParaRPr>
          </a:p>
        </p:txBody>
      </p:sp>
      <p:pic>
        <p:nvPicPr>
          <p:cNvPr id="2" name="Picture 1"/>
          <p:cNvPicPr>
            <a:picLocks noChangeAspect="1"/>
          </p:cNvPicPr>
          <p:nvPr/>
        </p:nvPicPr>
        <p:blipFill>
          <a:blip r:embed="rId3"/>
          <a:stretch>
            <a:fillRect/>
          </a:stretch>
        </p:blipFill>
        <p:spPr>
          <a:xfrm>
            <a:off x="822042" y="2479033"/>
            <a:ext cx="5920509" cy="4378967"/>
          </a:xfrm>
          <a:prstGeom prst="rect">
            <a:avLst/>
          </a:prstGeom>
        </p:spPr>
      </p:pic>
      <p:sp>
        <p:nvSpPr>
          <p:cNvPr id="3" name="Flowchart: Alternate Process 2"/>
          <p:cNvSpPr/>
          <p:nvPr/>
        </p:nvSpPr>
        <p:spPr>
          <a:xfrm>
            <a:off x="5781964" y="3592945"/>
            <a:ext cx="2981036" cy="1921164"/>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Visit:</a:t>
            </a:r>
          </a:p>
          <a:p>
            <a:pPr algn="ctr"/>
            <a:r>
              <a:rPr lang="en-US" sz="1800" b="1" dirty="0" smtClean="0"/>
              <a:t>cb.org/opportunity</a:t>
            </a:r>
            <a:r>
              <a:rPr lang="en-US" dirty="0" smtClean="0"/>
              <a:t> </a:t>
            </a:r>
          </a:p>
          <a:p>
            <a:pPr algn="ctr"/>
            <a:r>
              <a:rPr lang="en-US" dirty="0" smtClean="0"/>
              <a:t>For more information!</a:t>
            </a:r>
          </a:p>
          <a:p>
            <a:pPr algn="ctr"/>
            <a:endParaRPr lang="en-US" dirty="0"/>
          </a:p>
          <a:p>
            <a:pPr algn="ctr"/>
            <a:r>
              <a:rPr lang="en-US" dirty="0" smtClean="0"/>
              <a:t>This is a great way to have guidance through the process while also becoming eligible for scholarship. </a:t>
            </a:r>
          </a:p>
        </p:txBody>
      </p:sp>
    </p:spTree>
    <p:extLst>
      <p:ext uri="{BB962C8B-B14F-4D97-AF65-F5344CB8AC3E}">
        <p14:creationId xmlns:p14="http://schemas.microsoft.com/office/powerpoint/2010/main" val="901103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txBox="1">
            <a:spLocks noGrp="1"/>
          </p:cNvSpPr>
          <p:nvPr>
            <p:ph type="title"/>
          </p:nvPr>
        </p:nvSpPr>
        <p:spPr>
          <a:xfrm>
            <a:off x="457200" y="762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The Application Process</a:t>
            </a:r>
            <a:endParaRPr sz="4000" b="0" i="0" u="none" strike="noStrike" cap="none">
              <a:solidFill>
                <a:schemeClr val="dk2"/>
              </a:solidFill>
              <a:latin typeface="Trebuchet MS"/>
              <a:ea typeface="Trebuchet MS"/>
              <a:cs typeface="Trebuchet MS"/>
              <a:sym typeface="Trebuchet MS"/>
            </a:endParaRPr>
          </a:p>
        </p:txBody>
      </p:sp>
      <p:sp>
        <p:nvSpPr>
          <p:cNvPr id="172" name="Google Shape;172;p19"/>
          <p:cNvSpPr txBox="1">
            <a:spLocks noGrp="1"/>
          </p:cNvSpPr>
          <p:nvPr>
            <p:ph type="body" idx="1"/>
          </p:nvPr>
        </p:nvSpPr>
        <p:spPr>
          <a:xfrm>
            <a:off x="457199" y="1676400"/>
            <a:ext cx="6476999" cy="4114800"/>
          </a:xfrm>
          <a:prstGeom prst="rect">
            <a:avLst/>
          </a:prstGeom>
          <a:noFill/>
          <a:ln>
            <a:noFill/>
          </a:ln>
        </p:spPr>
        <p:txBody>
          <a:bodyPr spcFirstLastPara="1" wrap="square" lIns="91425" tIns="45700" rIns="91425" bIns="45700" anchor="t" anchorCtr="0">
            <a:noAutofit/>
          </a:bodyPr>
          <a:lstStyle/>
          <a:p>
            <a:pPr marL="365760" marR="0" lvl="0" indent="-256032" algn="l" rtl="0">
              <a:lnSpc>
                <a:spcPct val="80000"/>
              </a:lnSpc>
              <a:spcBef>
                <a:spcPts val="0"/>
              </a:spcBef>
              <a:spcAft>
                <a:spcPts val="0"/>
              </a:spcAft>
              <a:buClr>
                <a:schemeClr val="accent3"/>
              </a:buClr>
              <a:buSzPts val="1960"/>
              <a:buFont typeface="Georgia"/>
              <a:buChar char="•"/>
            </a:pPr>
            <a:r>
              <a:rPr lang="en-US" sz="1960" b="0" i="0" u="none" strike="noStrike" cap="none" dirty="0">
                <a:solidFill>
                  <a:schemeClr val="dk1"/>
                </a:solidFill>
                <a:latin typeface="Georgia"/>
                <a:ea typeface="Georgia"/>
                <a:cs typeface="Georgia"/>
                <a:sym typeface="Georgia"/>
              </a:rPr>
              <a:t>Your counselor wants you to be sure you understand your requirements for admission to each school you apply.</a:t>
            </a:r>
            <a:endParaRPr dirty="0"/>
          </a:p>
          <a:p>
            <a:pPr marL="365760" marR="0" lvl="0" indent="-256032" algn="l" rtl="0">
              <a:lnSpc>
                <a:spcPct val="80000"/>
              </a:lnSpc>
              <a:spcBef>
                <a:spcPts val="300"/>
              </a:spcBef>
              <a:spcAft>
                <a:spcPts val="0"/>
              </a:spcAft>
              <a:buClr>
                <a:schemeClr val="accent3"/>
              </a:buClr>
              <a:buSzPts val="1960"/>
              <a:buFont typeface="Georgia"/>
              <a:buChar char="•"/>
            </a:pPr>
            <a:r>
              <a:rPr lang="en-US" sz="1960" b="0" i="0" u="none" strike="noStrike" cap="none" dirty="0">
                <a:solidFill>
                  <a:schemeClr val="dk1"/>
                </a:solidFill>
                <a:latin typeface="Georgia"/>
                <a:ea typeface="Georgia"/>
                <a:cs typeface="Georgia"/>
                <a:sym typeface="Georgia"/>
              </a:rPr>
              <a:t>Part of going to college means taking responsibility and owning your situation (Understand individual admission processes like Early Decision, Early Action, and Rolling Admissions).</a:t>
            </a:r>
            <a:endParaRPr dirty="0"/>
          </a:p>
          <a:p>
            <a:pPr marL="365760" marR="0" lvl="0" indent="-256032" algn="l" rtl="0">
              <a:lnSpc>
                <a:spcPct val="80000"/>
              </a:lnSpc>
              <a:spcBef>
                <a:spcPts val="300"/>
              </a:spcBef>
              <a:spcAft>
                <a:spcPts val="0"/>
              </a:spcAft>
              <a:buClr>
                <a:schemeClr val="accent3"/>
              </a:buClr>
              <a:buSzPts val="1960"/>
              <a:buFont typeface="Georgia"/>
              <a:buChar char="•"/>
            </a:pPr>
            <a:r>
              <a:rPr lang="en-US" sz="1960" b="0" i="0" u="none" strike="noStrike" cap="none" dirty="0">
                <a:solidFill>
                  <a:schemeClr val="dk1"/>
                </a:solidFill>
                <a:latin typeface="Georgia"/>
                <a:ea typeface="Georgia"/>
                <a:cs typeface="Georgia"/>
                <a:sym typeface="Georgia"/>
              </a:rPr>
              <a:t>Use your counselor as a resource or research tool. </a:t>
            </a:r>
            <a:endParaRPr dirty="0"/>
          </a:p>
          <a:p>
            <a:pPr marL="365760" marR="0" lvl="0" indent="-256032" algn="l" rtl="0">
              <a:lnSpc>
                <a:spcPct val="80000"/>
              </a:lnSpc>
              <a:spcBef>
                <a:spcPts val="300"/>
              </a:spcBef>
              <a:spcAft>
                <a:spcPts val="0"/>
              </a:spcAft>
              <a:buClr>
                <a:schemeClr val="accent3"/>
              </a:buClr>
              <a:buSzPts val="1960"/>
              <a:buFont typeface="Georgia"/>
              <a:buChar char="•"/>
            </a:pPr>
            <a:r>
              <a:rPr lang="en-US" sz="1960" b="0" i="0" u="none" strike="noStrike" cap="none" dirty="0">
                <a:solidFill>
                  <a:schemeClr val="dk1"/>
                </a:solidFill>
                <a:latin typeface="Georgia"/>
                <a:ea typeface="Georgia"/>
                <a:cs typeface="Georgia"/>
                <a:sym typeface="Georgia"/>
              </a:rPr>
              <a:t>You own the application process.</a:t>
            </a:r>
            <a:endParaRPr sz="1960" b="0" i="0" u="none" strike="noStrike" cap="none" dirty="0">
              <a:solidFill>
                <a:schemeClr val="dk1"/>
              </a:solidFill>
              <a:latin typeface="Georgia"/>
              <a:ea typeface="Georgia"/>
              <a:cs typeface="Georgia"/>
              <a:sym typeface="Georgia"/>
            </a:endParaRPr>
          </a:p>
          <a:p>
            <a:pPr marL="658368" marR="0" lvl="1" indent="-246887" algn="l" rtl="0">
              <a:lnSpc>
                <a:spcPct val="80000"/>
              </a:lnSpc>
              <a:spcBef>
                <a:spcPts val="300"/>
              </a:spcBef>
              <a:spcAft>
                <a:spcPts val="0"/>
              </a:spcAft>
              <a:buClr>
                <a:schemeClr val="accent2"/>
              </a:buClr>
              <a:buSzPts val="1820"/>
              <a:buFont typeface="Georgia"/>
              <a:buChar char="▫"/>
            </a:pPr>
            <a:r>
              <a:rPr lang="en-US" sz="1820" b="0" i="0" u="none" strike="noStrike" cap="none" dirty="0">
                <a:solidFill>
                  <a:schemeClr val="accent2"/>
                </a:solidFill>
                <a:latin typeface="Georgia"/>
                <a:ea typeface="Georgia"/>
                <a:cs typeface="Georgia"/>
                <a:sym typeface="Georgia"/>
              </a:rPr>
              <a:t>Understand your college’s requirements.</a:t>
            </a:r>
            <a:endParaRPr dirty="0"/>
          </a:p>
          <a:p>
            <a:pPr marL="658368" marR="0" lvl="1" indent="-246887" algn="l" rtl="0">
              <a:lnSpc>
                <a:spcPct val="80000"/>
              </a:lnSpc>
              <a:spcBef>
                <a:spcPts val="300"/>
              </a:spcBef>
              <a:spcAft>
                <a:spcPts val="0"/>
              </a:spcAft>
              <a:buClr>
                <a:schemeClr val="accent2"/>
              </a:buClr>
              <a:buSzPts val="1820"/>
              <a:buFont typeface="Georgia"/>
              <a:buChar char="▫"/>
            </a:pPr>
            <a:r>
              <a:rPr lang="en-US" sz="1820" b="0" i="0" u="none" strike="noStrike" cap="none" dirty="0">
                <a:solidFill>
                  <a:schemeClr val="accent2"/>
                </a:solidFill>
                <a:latin typeface="Georgia"/>
                <a:ea typeface="Georgia"/>
                <a:cs typeface="Georgia"/>
                <a:sym typeface="Georgia"/>
              </a:rPr>
              <a:t>Know your GPA and Rank.</a:t>
            </a:r>
            <a:endParaRPr dirty="0"/>
          </a:p>
          <a:p>
            <a:pPr marL="658368" marR="0" lvl="1" indent="-246887" algn="l" rtl="0">
              <a:lnSpc>
                <a:spcPct val="80000"/>
              </a:lnSpc>
              <a:spcBef>
                <a:spcPts val="300"/>
              </a:spcBef>
              <a:spcAft>
                <a:spcPts val="0"/>
              </a:spcAft>
              <a:buClr>
                <a:schemeClr val="accent2"/>
              </a:buClr>
              <a:buSzPts val="1820"/>
              <a:buFont typeface="Georgia"/>
              <a:buChar char="▫"/>
            </a:pPr>
            <a:r>
              <a:rPr lang="en-US" sz="1820" b="0" i="0" u="none" strike="noStrike" cap="none" dirty="0">
                <a:solidFill>
                  <a:schemeClr val="accent2"/>
                </a:solidFill>
                <a:latin typeface="Georgia"/>
                <a:ea typeface="Georgia"/>
                <a:cs typeface="Georgia"/>
                <a:sym typeface="Georgia"/>
              </a:rPr>
              <a:t>Know when specific parts of applications are due (not every college will share the same due date).</a:t>
            </a:r>
            <a:endParaRPr dirty="0"/>
          </a:p>
        </p:txBody>
      </p:sp>
      <p:sp>
        <p:nvSpPr>
          <p:cNvPr id="173" name="Google Shape;173;p19"/>
          <p:cNvSpPr txBox="1"/>
          <p:nvPr/>
        </p:nvSpPr>
        <p:spPr>
          <a:xfrm>
            <a:off x="6934199" y="1794164"/>
            <a:ext cx="2057400" cy="2031325"/>
          </a:xfrm>
          <a:prstGeom prst="rect">
            <a:avLst/>
          </a:prstGeom>
          <a:solidFill>
            <a:schemeClr val="lt1"/>
          </a:solidFill>
          <a:ln w="19050"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i="1" u="sng">
                <a:solidFill>
                  <a:schemeClr val="dk1"/>
                </a:solidFill>
                <a:latin typeface="Georgia"/>
                <a:ea typeface="Georgia"/>
                <a:cs typeface="Georgia"/>
                <a:sym typeface="Georgia"/>
              </a:rPr>
              <a:t>Tip of the Day: </a:t>
            </a:r>
            <a:r>
              <a:rPr lang="en-US" sz="1800">
                <a:solidFill>
                  <a:schemeClr val="dk1"/>
                </a:solidFill>
                <a:latin typeface="Georgia"/>
                <a:ea typeface="Georgia"/>
                <a:cs typeface="Georgia"/>
                <a:sym typeface="Georgia"/>
              </a:rPr>
              <a:t>We recommend you apply to three to five schools including a dream school and a safety school.</a:t>
            </a:r>
            <a:endParaRPr sz="1800">
              <a:solidFill>
                <a:schemeClr val="dk1"/>
              </a:solidFill>
              <a:latin typeface="Georgia"/>
              <a:ea typeface="Georgia"/>
              <a:cs typeface="Georgia"/>
              <a:sym typeface="Georgia"/>
            </a:endParaRPr>
          </a:p>
        </p:txBody>
      </p:sp>
      <p:pic>
        <p:nvPicPr>
          <p:cNvPr id="174" name="Google Shape;174;p19"/>
          <p:cNvPicPr preferRelativeResize="0"/>
          <p:nvPr/>
        </p:nvPicPr>
        <p:blipFill rotWithShape="1">
          <a:blip r:embed="rId3">
            <a:alphaModFix/>
          </a:blip>
          <a:srcRect/>
          <a:stretch/>
        </p:blipFill>
        <p:spPr>
          <a:xfrm>
            <a:off x="7385455" y="4067556"/>
            <a:ext cx="1154887" cy="2266465"/>
          </a:xfrm>
          <a:prstGeom prst="rect">
            <a:avLst/>
          </a:prstGeom>
          <a:noFill/>
          <a:ln>
            <a:noFill/>
          </a:ln>
        </p:spPr>
      </p:pic>
      <p:sp>
        <p:nvSpPr>
          <p:cNvPr id="175" name="Google Shape;175;p19"/>
          <p:cNvSpPr txBox="1"/>
          <p:nvPr/>
        </p:nvSpPr>
        <p:spPr>
          <a:xfrm>
            <a:off x="1676400" y="5791200"/>
            <a:ext cx="4953000" cy="646331"/>
          </a:xfrm>
          <a:prstGeom prst="rect">
            <a:avLst/>
          </a:prstGeom>
          <a:solidFill>
            <a:schemeClr val="lt1"/>
          </a:solidFill>
          <a:ln w="1905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Georgia"/>
                <a:ea typeface="Georgia"/>
                <a:cs typeface="Georgia"/>
                <a:sym typeface="Georgia"/>
              </a:rPr>
              <a:t>We do not weight GPA, but we do weight rank. Please realize the difference.</a:t>
            </a:r>
            <a:endParaRPr sz="1800">
              <a:solidFill>
                <a:srgbClr val="FF0000"/>
              </a:solidFill>
              <a:latin typeface="Georgia"/>
              <a:ea typeface="Georgia"/>
              <a:cs typeface="Georgia"/>
              <a:sym typeface="Georgia"/>
            </a:endParaRPr>
          </a:p>
        </p:txBody>
      </p:sp>
      <p:sp>
        <p:nvSpPr>
          <p:cNvPr id="176" name="Google Shape;176;p19"/>
          <p:cNvSpPr/>
          <p:nvPr/>
        </p:nvSpPr>
        <p:spPr>
          <a:xfrm rot="5400000">
            <a:off x="38100" y="4991100"/>
            <a:ext cx="1981200" cy="685800"/>
          </a:xfrm>
          <a:prstGeom prst="bentUpArrow">
            <a:avLst>
              <a:gd name="adj1" fmla="val 25000"/>
              <a:gd name="adj2" fmla="val 25000"/>
              <a:gd name="adj3" fmla="val 25000"/>
            </a:avLst>
          </a:prstGeom>
          <a:solidFill>
            <a:schemeClr val="accent6"/>
          </a:solidFill>
          <a:ln w="19050" cap="flat" cmpd="sng">
            <a:solidFill>
              <a:srgbClr val="436A8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0"/>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Trebuchet MS"/>
              <a:buNone/>
            </a:pPr>
            <a:r>
              <a:rPr lang="en-US" sz="4000" b="0" i="0" u="none" strike="noStrike" cap="none">
                <a:solidFill>
                  <a:schemeClr val="dk2"/>
                </a:solidFill>
                <a:latin typeface="Trebuchet MS"/>
                <a:ea typeface="Trebuchet MS"/>
                <a:cs typeface="Trebuchet MS"/>
                <a:sym typeface="Trebuchet MS"/>
              </a:rPr>
              <a:t>Transcript Requests</a:t>
            </a:r>
            <a:endParaRPr sz="4000" b="0" i="0" u="none" strike="noStrike" cap="none">
              <a:solidFill>
                <a:schemeClr val="dk2"/>
              </a:solidFill>
              <a:latin typeface="Trebuchet MS"/>
              <a:ea typeface="Trebuchet MS"/>
              <a:cs typeface="Trebuchet MS"/>
              <a:sym typeface="Trebuchet MS"/>
            </a:endParaRPr>
          </a:p>
        </p:txBody>
      </p:sp>
      <p:sp>
        <p:nvSpPr>
          <p:cNvPr id="184" name="Google Shape;184;p20"/>
          <p:cNvSpPr txBox="1">
            <a:spLocks noGrp="1"/>
          </p:cNvSpPr>
          <p:nvPr>
            <p:ph type="body" idx="1"/>
          </p:nvPr>
        </p:nvSpPr>
        <p:spPr>
          <a:xfrm>
            <a:off x="457200" y="2249424"/>
            <a:ext cx="8229600" cy="4325112"/>
          </a:xfrm>
          <a:prstGeom prst="rect">
            <a:avLst/>
          </a:prstGeom>
          <a:noFill/>
          <a:ln>
            <a:noFill/>
          </a:ln>
        </p:spPr>
        <p:txBody>
          <a:bodyPr spcFirstLastPara="1" wrap="square" lIns="91425" tIns="45700" rIns="91425" bIns="45700" anchor="t" anchorCtr="0">
            <a:noAutofit/>
          </a:bodyPr>
          <a:lstStyle/>
          <a:p>
            <a:pPr marL="365760" marR="0" lvl="0" indent="-256032" algn="l" rtl="0">
              <a:lnSpc>
                <a:spcPct val="90000"/>
              </a:lnSpc>
              <a:spcBef>
                <a:spcPts val="0"/>
              </a:spcBef>
              <a:spcAft>
                <a:spcPts val="0"/>
              </a:spcAft>
              <a:buClr>
                <a:schemeClr val="accent3"/>
              </a:buClr>
              <a:buSzPts val="2590"/>
              <a:buFont typeface="Georgia"/>
              <a:buChar char="•"/>
            </a:pPr>
            <a:r>
              <a:rPr lang="en-US" sz="2590" b="0" i="0" u="none" strike="noStrike" cap="none">
                <a:solidFill>
                  <a:schemeClr val="dk1"/>
                </a:solidFill>
                <a:latin typeface="Georgia"/>
                <a:ea typeface="Georgia"/>
                <a:cs typeface="Georgia"/>
                <a:sym typeface="Georgia"/>
              </a:rPr>
              <a:t>Official transcripts are </a:t>
            </a:r>
            <a:r>
              <a:rPr lang="en-US" sz="2590" b="1" i="0" u="none" strike="noStrike" cap="none">
                <a:solidFill>
                  <a:schemeClr val="dk1"/>
                </a:solidFill>
                <a:latin typeface="Georgia"/>
                <a:ea typeface="Georgia"/>
                <a:cs typeface="Georgia"/>
                <a:sym typeface="Georgia"/>
              </a:rPr>
              <a:t>ONLY </a:t>
            </a:r>
            <a:r>
              <a:rPr lang="en-US" sz="2590" b="0" i="0" u="none" strike="noStrike" cap="none">
                <a:solidFill>
                  <a:schemeClr val="dk1"/>
                </a:solidFill>
                <a:latin typeface="Georgia"/>
                <a:ea typeface="Georgia"/>
                <a:cs typeface="Georgia"/>
                <a:sym typeface="Georgia"/>
              </a:rPr>
              <a:t>sent directly to colleges/universities/coaches.</a:t>
            </a:r>
            <a:endParaRPr/>
          </a:p>
          <a:p>
            <a:pPr marL="365760" marR="0" lvl="0" indent="-256032" algn="l" rtl="0">
              <a:lnSpc>
                <a:spcPct val="90000"/>
              </a:lnSpc>
              <a:spcBef>
                <a:spcPts val="300"/>
              </a:spcBef>
              <a:spcAft>
                <a:spcPts val="0"/>
              </a:spcAft>
              <a:buClr>
                <a:schemeClr val="accent3"/>
              </a:buClr>
              <a:buSzPts val="2590"/>
              <a:buFont typeface="Georgia"/>
              <a:buChar char="•"/>
            </a:pPr>
            <a:r>
              <a:rPr lang="en-US" sz="2590" b="0" i="0" u="none" strike="noStrike" cap="none">
                <a:solidFill>
                  <a:schemeClr val="dk1"/>
                </a:solidFill>
                <a:latin typeface="Georgia"/>
                <a:ea typeface="Georgia"/>
                <a:cs typeface="Georgia"/>
                <a:sym typeface="Georgia"/>
              </a:rPr>
              <a:t>They can take up to five school days to process. Please get requests in as early as possible.</a:t>
            </a:r>
            <a:endParaRPr/>
          </a:p>
          <a:p>
            <a:pPr marL="365760" marR="0" lvl="0" indent="-256032" algn="l" rtl="0">
              <a:lnSpc>
                <a:spcPct val="90000"/>
              </a:lnSpc>
              <a:spcBef>
                <a:spcPts val="300"/>
              </a:spcBef>
              <a:spcAft>
                <a:spcPts val="0"/>
              </a:spcAft>
              <a:buClr>
                <a:schemeClr val="accent3"/>
              </a:buClr>
              <a:buSzPts val="2590"/>
              <a:buFont typeface="Georgia"/>
              <a:buChar char="•"/>
            </a:pPr>
            <a:r>
              <a:rPr lang="en-US" sz="2590" b="0" i="0" u="none" strike="noStrike" cap="none">
                <a:solidFill>
                  <a:schemeClr val="dk1"/>
                </a:solidFill>
                <a:latin typeface="Georgia"/>
                <a:ea typeface="Georgia"/>
                <a:cs typeface="Georgia"/>
                <a:sym typeface="Georgia"/>
              </a:rPr>
              <a:t>Occasionally a student requests a transcript to take to a college visit, transcripts handed to students are </a:t>
            </a:r>
            <a:r>
              <a:rPr lang="en-US" sz="2590" b="1" i="0" u="none" strike="noStrike" cap="none">
                <a:solidFill>
                  <a:schemeClr val="dk1"/>
                </a:solidFill>
                <a:latin typeface="Georgia"/>
                <a:ea typeface="Georgia"/>
                <a:cs typeface="Georgia"/>
                <a:sym typeface="Georgia"/>
              </a:rPr>
              <a:t>ALWAYS</a:t>
            </a:r>
            <a:r>
              <a:rPr lang="en-US" sz="2590" b="0" i="0" u="none" strike="noStrike" cap="none">
                <a:solidFill>
                  <a:schemeClr val="dk1"/>
                </a:solidFill>
                <a:latin typeface="Georgia"/>
                <a:ea typeface="Georgia"/>
                <a:cs typeface="Georgia"/>
                <a:sym typeface="Georgia"/>
              </a:rPr>
              <a:t> Unofficial. </a:t>
            </a:r>
            <a:endParaRPr/>
          </a:p>
          <a:p>
            <a:pPr marL="365760" marR="0" lvl="0" indent="-256032" algn="l" rtl="0">
              <a:lnSpc>
                <a:spcPct val="90000"/>
              </a:lnSpc>
              <a:spcBef>
                <a:spcPts val="300"/>
              </a:spcBef>
              <a:spcAft>
                <a:spcPts val="0"/>
              </a:spcAft>
              <a:buClr>
                <a:schemeClr val="accent3"/>
              </a:buClr>
              <a:buSzPts val="2590"/>
              <a:buFont typeface="Georgia"/>
              <a:buChar char="•"/>
            </a:pPr>
            <a:r>
              <a:rPr lang="en-US" sz="2590" b="0" i="0" u="none" strike="noStrike" cap="none">
                <a:solidFill>
                  <a:schemeClr val="dk1"/>
                </a:solidFill>
                <a:latin typeface="Georgia"/>
                <a:ea typeface="Georgia"/>
                <a:cs typeface="Georgia"/>
                <a:sym typeface="Georgia"/>
              </a:rPr>
              <a:t>To request a transcript, please complete an application checklist </a:t>
            </a:r>
            <a:r>
              <a:rPr lang="en-US" sz="2590"/>
              <a:t>in Guidance or on our website.</a:t>
            </a:r>
            <a:r>
              <a:rPr lang="en-US" sz="2590" b="0" i="0" u="none" strike="noStrike" cap="none">
                <a:solidFill>
                  <a:schemeClr val="dk1"/>
                </a:solidFill>
                <a:latin typeface="Georgia"/>
                <a:ea typeface="Georgia"/>
                <a:cs typeface="Georgia"/>
                <a:sym typeface="Georgia"/>
              </a:rPr>
              <a:t> </a:t>
            </a:r>
            <a:endParaRPr/>
          </a:p>
          <a:p>
            <a:pPr marL="658368" marR="0" lvl="1" indent="-246887" algn="l" rtl="0">
              <a:lnSpc>
                <a:spcPct val="90000"/>
              </a:lnSpc>
              <a:spcBef>
                <a:spcPts val="300"/>
              </a:spcBef>
              <a:spcAft>
                <a:spcPts val="0"/>
              </a:spcAft>
              <a:buClr>
                <a:schemeClr val="accent2"/>
              </a:buClr>
              <a:buSzPts val="2405"/>
              <a:buFont typeface="Georgia"/>
              <a:buChar char="▫"/>
            </a:pPr>
            <a:r>
              <a:rPr lang="en-US" sz="2405" b="0" i="0" u="none" strike="noStrike" cap="none">
                <a:solidFill>
                  <a:schemeClr val="accent2"/>
                </a:solidFill>
                <a:latin typeface="Georgia"/>
                <a:ea typeface="Georgia"/>
                <a:cs typeface="Georgia"/>
                <a:sym typeface="Georgia"/>
              </a:rPr>
              <a:t>Very important in online applications because your counselor is not always notified.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rban">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1418</Words>
  <Application>Microsoft Office PowerPoint</Application>
  <PresentationFormat>On-screen Show (4:3)</PresentationFormat>
  <Paragraphs>164</Paragraphs>
  <Slides>18</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Noto Sans Symbols</vt:lpstr>
      <vt:lpstr>Trebuchet MS</vt:lpstr>
      <vt:lpstr>Urban</vt:lpstr>
      <vt:lpstr>Calling All College-Bound Seniors!</vt:lpstr>
      <vt:lpstr>What’s your experience level?</vt:lpstr>
      <vt:lpstr>Today’s Topics</vt:lpstr>
      <vt:lpstr>College Entrance Exams</vt:lpstr>
      <vt:lpstr>Tips for Acing the College Entrance Exams</vt:lpstr>
      <vt:lpstr>SAT Subject Tests</vt:lpstr>
      <vt:lpstr>College Board Opportunity Scholarships</vt:lpstr>
      <vt:lpstr>The Application Process</vt:lpstr>
      <vt:lpstr>Transcript Requests</vt:lpstr>
      <vt:lpstr>Words of Advice…</vt:lpstr>
      <vt:lpstr>Common Application</vt:lpstr>
      <vt:lpstr>Finally…</vt:lpstr>
      <vt:lpstr>Tips for Common Application</vt:lpstr>
      <vt:lpstr>Scholarship Information</vt:lpstr>
      <vt:lpstr>The Reality</vt:lpstr>
      <vt:lpstr>N.C.A.A. Information for Potential College Athletes</vt:lpstr>
      <vt:lpstr>College and Career Info from Ms. Schick</vt:lpstr>
      <vt:lpstr>Open Forum: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All College-Bound Seniors!</dc:title>
  <dc:creator>Capoferri, Lindsay</dc:creator>
  <cp:lastModifiedBy>Capoferri, Lindsay</cp:lastModifiedBy>
  <cp:revision>6</cp:revision>
  <cp:lastPrinted>2018-08-30T21:28:48Z</cp:lastPrinted>
  <dcterms:modified xsi:type="dcterms:W3CDTF">2019-09-03T15:34:14Z</dcterms:modified>
</cp:coreProperties>
</file>