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guidance lesson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can I be the most effective student I can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29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903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 you come in, find the table with the same symbol that is on your handout in the top right corner.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9326" y="2490683"/>
            <a:ext cx="6191793" cy="400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0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the people sitting near you-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Essential Question for today:</a:t>
            </a:r>
          </a:p>
          <a:p>
            <a:pPr lvl="1"/>
            <a:r>
              <a:rPr lang="en-US" dirty="0" smtClean="0"/>
              <a:t>How can I be the most effective student I can be?</a:t>
            </a:r>
          </a:p>
          <a:p>
            <a:r>
              <a:rPr lang="en-US" dirty="0" smtClean="0"/>
              <a:t>Discuss how your symbol might relate to what we are exploring today. </a:t>
            </a:r>
          </a:p>
          <a:p>
            <a:r>
              <a:rPr lang="en-US" dirty="0" smtClean="0"/>
              <a:t>Share out.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366" y="3647635"/>
            <a:ext cx="4587377" cy="296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next 5 minutes or so to rate yourself in each of the five categories. </a:t>
            </a:r>
            <a:endParaRPr lang="en-US" dirty="0"/>
          </a:p>
          <a:p>
            <a:r>
              <a:rPr lang="en-US" dirty="0" smtClean="0"/>
              <a:t>These five categories represent 5 areas that influence how effective you are as a student. </a:t>
            </a:r>
          </a:p>
          <a:p>
            <a:r>
              <a:rPr lang="en-US" dirty="0" smtClean="0"/>
              <a:t>When you have rated yourself in each category, use the instructions to total your points in each.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139" y="396053"/>
            <a:ext cx="3555546" cy="16842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675" y="4049486"/>
            <a:ext cx="813367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1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you need to focus?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three categories with the highest number of points. These will be your focus areas today. </a:t>
            </a:r>
          </a:p>
          <a:p>
            <a:r>
              <a:rPr lang="en-US" dirty="0" smtClean="0"/>
              <a:t>Write these down on a graphic organizer that you can find in the middle of the tables.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454" y="3563482"/>
            <a:ext cx="5612946" cy="321192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073854" y="3563482"/>
            <a:ext cx="1524272" cy="18793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7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links on this website, look for ways to improve your own habits in the categories you identified in your self-assessment. </a:t>
            </a:r>
            <a:endParaRPr lang="en-US" dirty="0"/>
          </a:p>
          <a:p>
            <a:r>
              <a:rPr lang="en-US" dirty="0" smtClean="0"/>
              <a:t>Remember, your answers will be different from others’ answers. </a:t>
            </a:r>
          </a:p>
          <a:p>
            <a:r>
              <a:rPr lang="en-US" dirty="0" smtClean="0"/>
              <a:t>Some videos are much longer than you have time for today, so look for important points and move on. You can always come back to the site another time. </a:t>
            </a:r>
          </a:p>
          <a:p>
            <a:r>
              <a:rPr lang="en-US" dirty="0" smtClean="0"/>
              <a:t>For each of your three categories, you are looking for three SPECIFIC ways to improve.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248" y="4687597"/>
            <a:ext cx="3792855" cy="217040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511040" y="4484914"/>
            <a:ext cx="2778034" cy="13946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340839" y="382384"/>
            <a:ext cx="4989012" cy="17163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Website for Effective Student Resources:</a:t>
            </a:r>
          </a:p>
          <a:p>
            <a:pPr algn="ctr"/>
            <a:r>
              <a:rPr lang="en-US" sz="2800" dirty="0" smtClean="0"/>
              <a:t>https</a:t>
            </a:r>
            <a:r>
              <a:rPr lang="en-US" sz="2800" dirty="0"/>
              <a:t>://tinyurl.com/EffectiveSR</a:t>
            </a:r>
          </a:p>
        </p:txBody>
      </p:sp>
    </p:spTree>
    <p:extLst>
      <p:ext uri="{BB962C8B-B14F-4D97-AF65-F5344CB8AC3E}">
        <p14:creationId xmlns:p14="http://schemas.microsoft.com/office/powerpoint/2010/main" val="31903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share with me at least three things you plan to do (from any categories) to become a more effective student. </a:t>
            </a:r>
          </a:p>
          <a:p>
            <a:pPr lv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https://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tinyurl.com/ESClosing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Take the handouts with you so that you can use them for your own improvement. </a:t>
            </a:r>
          </a:p>
          <a:p>
            <a:r>
              <a:rPr lang="en-US" dirty="0" smtClean="0"/>
              <a:t>Feel free to re-visit the website with resources so that you can continue to improve.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3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76</TotalTime>
  <Words>333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9th grade guidance lesson</vt:lpstr>
      <vt:lpstr>As you come in, find the table with the same symbol that is on your handout in the top right corner.</vt:lpstr>
      <vt:lpstr>With the people sitting near you-</vt:lpstr>
      <vt:lpstr>Self-Assessment</vt:lpstr>
      <vt:lpstr>Where do you need to focus?</vt:lpstr>
      <vt:lpstr>Explore!</vt:lpstr>
      <vt:lpstr>Closing-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grade guidance lesson</dc:title>
  <dc:creator>Capoferri, Lindsay</dc:creator>
  <cp:lastModifiedBy>Capoferri, Lindsay</cp:lastModifiedBy>
  <cp:revision>5</cp:revision>
  <dcterms:created xsi:type="dcterms:W3CDTF">2019-10-28T17:58:59Z</dcterms:created>
  <dcterms:modified xsi:type="dcterms:W3CDTF">2019-10-28T19:15:03Z</dcterms:modified>
</cp:coreProperties>
</file>